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87" r:id="rId4"/>
    <p:sldId id="293" r:id="rId5"/>
    <p:sldId id="294" r:id="rId6"/>
    <p:sldId id="295" r:id="rId7"/>
    <p:sldId id="305" r:id="rId8"/>
    <p:sldId id="296" r:id="rId9"/>
    <p:sldId id="297" r:id="rId10"/>
    <p:sldId id="304" r:id="rId11"/>
    <p:sldId id="298" r:id="rId12"/>
    <p:sldId id="299" r:id="rId13"/>
    <p:sldId id="300" r:id="rId14"/>
    <p:sldId id="302" r:id="rId15"/>
    <p:sldId id="303" r:id="rId16"/>
    <p:sldId id="28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DD67352-7BD0-4F1E-A1C6-46BB57D45001}">
          <p14:sldIdLst>
            <p14:sldId id="290"/>
          </p14:sldIdLst>
        </p14:section>
        <p14:section name="摘要部分" id="{DE6D860C-04F7-4888-816F-5A8623BD0E2C}">
          <p14:sldIdLst>
            <p14:sldId id="291"/>
          </p14:sldIdLst>
        </p14:section>
        <p14:section name="第 1 节" id="{532EB5F6-1D57-49E6-A630-A5AA59758AC1}">
          <p14:sldIdLst>
            <p14:sldId id="287"/>
            <p14:sldId id="293"/>
            <p14:sldId id="294"/>
            <p14:sldId id="295"/>
            <p14:sldId id="305"/>
            <p14:sldId id="296"/>
            <p14:sldId id="297"/>
            <p14:sldId id="304"/>
            <p14:sldId id="298"/>
          </p14:sldIdLst>
        </p14:section>
        <p14:section name="第 2 节" id="{A796235D-0450-492C-B059-7154B0A17F47}">
          <p14:sldIdLst>
            <p14:sldId id="299"/>
            <p14:sldId id="300"/>
            <p14:sldId id="302"/>
            <p14:sldId id="303"/>
          </p14:sldIdLst>
        </p14:section>
        <p14:section name="结束" id="{5E1F0A1E-3A92-4A23-A054-D905A2EBF587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D5FAB-608C-B2E3-8318-814093557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F96224-885A-691A-047B-4CED2B534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D52829-4814-60F4-E0FD-17813C90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F0969-7F7A-D34B-6BF7-B91B5135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290C31-5309-A661-F023-34328475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98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EB5D9-6393-D7EB-5814-A6C85664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4BDDA7-2760-998E-84C9-728BFEC97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71D305-2BFB-5DB9-F937-74190B7A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20136B-A715-014A-21D0-D3C52A9D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23DA81-98A3-2767-655A-2D20A5BC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22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5335DA-4012-C465-98DB-DF8C323C2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1CFC48-4F3F-AA20-BE0E-F861DB6BA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B0C3FF-EB1C-63EA-05C5-8FCC43D3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ADBC1D-6C00-6BF7-5181-165058E9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1A982-E50F-F9C4-1E03-8CB69F62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91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accent2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DEB7A2-A5CD-5680-173F-2004975D40A3}"/>
              </a:ext>
            </a:extLst>
          </p:cNvPr>
          <p:cNvSpPr/>
          <p:nvPr userDrawn="1"/>
        </p:nvSpPr>
        <p:spPr>
          <a:xfrm>
            <a:off x="567300" y="480446"/>
            <a:ext cx="11057402" cy="6071480"/>
          </a:xfrm>
          <a:prstGeom prst="roundRect">
            <a:avLst>
              <a:gd name="adj" fmla="val 4287"/>
            </a:avLst>
          </a:prstGeom>
          <a:solidFill>
            <a:schemeClr val="bg1"/>
          </a:solidFill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A51152-AF65-2ADD-86A0-FAF0FC246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3121" r="-53" b="17185"/>
          <a:stretch/>
        </p:blipFill>
        <p:spPr>
          <a:xfrm>
            <a:off x="567297" y="480446"/>
            <a:ext cx="11057403" cy="6142028"/>
          </a:xfrm>
          <a:prstGeom prst="roundRect">
            <a:avLst>
              <a:gd name="adj" fmla="val 6444"/>
            </a:avLst>
          </a:prstGeom>
          <a:ln>
            <a:noFill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674CABD-9F08-63A6-DDBF-678AD0DC3D58}"/>
              </a:ext>
            </a:extLst>
          </p:cNvPr>
          <p:cNvGrpSpPr/>
          <p:nvPr userDrawn="1"/>
        </p:nvGrpSpPr>
        <p:grpSpPr>
          <a:xfrm>
            <a:off x="4998468" y="829715"/>
            <a:ext cx="5880092" cy="5657214"/>
            <a:chOff x="4998468" y="829715"/>
            <a:chExt cx="5880092" cy="5657214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A3E8766A-8C65-6E5F-717D-2B14C85BD105}"/>
                </a:ext>
              </a:extLst>
            </p:cNvPr>
            <p:cNvSpPr/>
            <p:nvPr/>
          </p:nvSpPr>
          <p:spPr>
            <a:xfrm>
              <a:off x="4998468" y="829715"/>
              <a:ext cx="5719334" cy="5657214"/>
            </a:xfrm>
            <a:custGeom>
              <a:avLst/>
              <a:gdLst>
                <a:gd name="connsiteX0" fmla="*/ 5286152 w 5719334"/>
                <a:gd name="connsiteY0" fmla="*/ 60640 h 5657214"/>
                <a:gd name="connsiteX1" fmla="*/ 5692990 w 5719334"/>
                <a:gd name="connsiteY1" fmla="*/ 1979807 h 5657214"/>
                <a:gd name="connsiteX2" fmla="*/ 5583029 w 5719334"/>
                <a:gd name="connsiteY2" fmla="*/ 4148528 h 5657214"/>
                <a:gd name="connsiteX3" fmla="*/ 4336258 w 5719334"/>
                <a:gd name="connsiteY3" fmla="*/ 5648228 h 5657214"/>
                <a:gd name="connsiteX4" fmla="*/ 2239178 w 5719334"/>
                <a:gd name="connsiteY4" fmla="*/ 4895690 h 5657214"/>
                <a:gd name="connsiteX5" fmla="*/ 189233 w 5719334"/>
                <a:gd name="connsiteY5" fmla="*/ 4132587 h 5657214"/>
                <a:gd name="connsiteX6" fmla="*/ 395278 w 5719334"/>
                <a:gd name="connsiteY6" fmla="*/ 2294250 h 5657214"/>
                <a:gd name="connsiteX7" fmla="*/ 1814898 w 5719334"/>
                <a:gd name="connsiteY7" fmla="*/ 1201200 h 5657214"/>
                <a:gd name="connsiteX8" fmla="*/ 3337479 w 5719334"/>
                <a:gd name="connsiteY8" fmla="*/ 576065 h 5657214"/>
                <a:gd name="connsiteX9" fmla="*/ 5286152 w 5719334"/>
                <a:gd name="connsiteY9" fmla="*/ 60640 h 56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9334" h="5657214">
                  <a:moveTo>
                    <a:pt x="5286152" y="60640"/>
                  </a:moveTo>
                  <a:cubicBezTo>
                    <a:pt x="5710494" y="285689"/>
                    <a:pt x="5675549" y="1188635"/>
                    <a:pt x="5692990" y="1979807"/>
                  </a:cubicBezTo>
                  <a:cubicBezTo>
                    <a:pt x="5710431" y="2770979"/>
                    <a:pt x="5780509" y="3450064"/>
                    <a:pt x="5583029" y="4148528"/>
                  </a:cubicBezTo>
                  <a:cubicBezTo>
                    <a:pt x="5385548" y="4846992"/>
                    <a:pt x="4921198" y="5564397"/>
                    <a:pt x="4336258" y="5648228"/>
                  </a:cubicBezTo>
                  <a:cubicBezTo>
                    <a:pt x="3749568" y="5733809"/>
                    <a:pt x="3040664" y="5187253"/>
                    <a:pt x="2239178" y="4895690"/>
                  </a:cubicBezTo>
                  <a:cubicBezTo>
                    <a:pt x="1437692" y="4604127"/>
                    <a:pt x="543998" y="4567369"/>
                    <a:pt x="189233" y="4132587"/>
                  </a:cubicBezTo>
                  <a:cubicBezTo>
                    <a:pt x="-165531" y="3697805"/>
                    <a:pt x="21634" y="2864936"/>
                    <a:pt x="395278" y="2294250"/>
                  </a:cubicBezTo>
                  <a:cubicBezTo>
                    <a:pt x="770672" y="1723251"/>
                    <a:pt x="1332981" y="1415934"/>
                    <a:pt x="1814898" y="1201200"/>
                  </a:cubicBezTo>
                  <a:cubicBezTo>
                    <a:pt x="2295065" y="986404"/>
                    <a:pt x="2696652" y="864190"/>
                    <a:pt x="3337479" y="576065"/>
                  </a:cubicBezTo>
                  <a:cubicBezTo>
                    <a:pt x="3980056" y="289377"/>
                    <a:pt x="4861872" y="-164596"/>
                    <a:pt x="5286152" y="60640"/>
                  </a:cubicBezTo>
                  <a:close/>
                </a:path>
              </a:pathLst>
            </a:custGeom>
            <a:solidFill>
              <a:srgbClr val="F0F0F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ED655A3-4D36-89A3-BC85-5C7E88D22911}"/>
                </a:ext>
              </a:extLst>
            </p:cNvPr>
            <p:cNvSpPr/>
            <p:nvPr/>
          </p:nvSpPr>
          <p:spPr>
            <a:xfrm>
              <a:off x="5356607" y="4026172"/>
              <a:ext cx="238995" cy="154272"/>
            </a:xfrm>
            <a:custGeom>
              <a:avLst/>
              <a:gdLst>
                <a:gd name="connsiteX0" fmla="*/ 238995 w 238995"/>
                <a:gd name="connsiteY0" fmla="*/ 132143 h 154272"/>
                <a:gd name="connsiteX1" fmla="*/ 38952 w 238995"/>
                <a:gd name="connsiteY1" fmla="*/ 7115 h 154272"/>
                <a:gd name="connsiteX2" fmla="*/ 62394 w 238995"/>
                <a:gd name="connsiteY2" fmla="*/ 154272 h 15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95" h="154272">
                  <a:moveTo>
                    <a:pt x="238995" y="132143"/>
                  </a:moveTo>
                  <a:cubicBezTo>
                    <a:pt x="195236" y="119640"/>
                    <a:pt x="63957" y="38372"/>
                    <a:pt x="38952" y="7115"/>
                  </a:cubicBezTo>
                  <a:cubicBezTo>
                    <a:pt x="13946" y="-24142"/>
                    <a:pt x="-45442" y="51688"/>
                    <a:pt x="62394" y="154272"/>
                  </a:cubicBezTo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6630FF9-C681-1DBB-C834-3D2D35A768EF}"/>
                </a:ext>
              </a:extLst>
            </p:cNvPr>
            <p:cNvSpPr/>
            <p:nvPr/>
          </p:nvSpPr>
          <p:spPr>
            <a:xfrm>
              <a:off x="5306596" y="3976161"/>
              <a:ext cx="238995" cy="154272"/>
            </a:xfrm>
            <a:custGeom>
              <a:avLst/>
              <a:gdLst>
                <a:gd name="connsiteX0" fmla="*/ 238995 w 238995"/>
                <a:gd name="connsiteY0" fmla="*/ 132143 h 154272"/>
                <a:gd name="connsiteX1" fmla="*/ 38952 w 238995"/>
                <a:gd name="connsiteY1" fmla="*/ 7115 h 154272"/>
                <a:gd name="connsiteX2" fmla="*/ 62394 w 238995"/>
                <a:gd name="connsiteY2" fmla="*/ 154272 h 15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95" h="154272">
                  <a:moveTo>
                    <a:pt x="238995" y="132143"/>
                  </a:moveTo>
                  <a:cubicBezTo>
                    <a:pt x="195236" y="119640"/>
                    <a:pt x="63957" y="38372"/>
                    <a:pt x="38952" y="7115"/>
                  </a:cubicBezTo>
                  <a:cubicBezTo>
                    <a:pt x="13946" y="-24141"/>
                    <a:pt x="-45442" y="51688"/>
                    <a:pt x="62394" y="154272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A60C4130-E0FE-0AF5-DD40-F70900614D6C}"/>
                </a:ext>
              </a:extLst>
            </p:cNvPr>
            <p:cNvSpPr/>
            <p:nvPr/>
          </p:nvSpPr>
          <p:spPr>
            <a:xfrm>
              <a:off x="5848006" y="4072661"/>
              <a:ext cx="247704" cy="279445"/>
            </a:xfrm>
            <a:custGeom>
              <a:avLst/>
              <a:gdLst>
                <a:gd name="connsiteX0" fmla="*/ 247705 w 247704"/>
                <a:gd name="connsiteY0" fmla="*/ 279446 h 279445"/>
                <a:gd name="connsiteX1" fmla="*/ 91421 w 247704"/>
                <a:gd name="connsiteY1" fmla="*/ 35643 h 279445"/>
                <a:gd name="connsiteX2" fmla="*/ 27532 w 247704"/>
                <a:gd name="connsiteY2" fmla="*/ 279446 h 27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04" h="279445">
                  <a:moveTo>
                    <a:pt x="247705" y="279446"/>
                  </a:moveTo>
                  <a:cubicBezTo>
                    <a:pt x="216448" y="241937"/>
                    <a:pt x="110175" y="85653"/>
                    <a:pt x="91421" y="35643"/>
                  </a:cubicBezTo>
                  <a:cubicBezTo>
                    <a:pt x="72667" y="-14368"/>
                    <a:pt x="-55048" y="-64379"/>
                    <a:pt x="27532" y="279446"/>
                  </a:cubicBezTo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A55B4C7-424E-4732-F948-02D707840718}"/>
                </a:ext>
              </a:extLst>
            </p:cNvPr>
            <p:cNvSpPr/>
            <p:nvPr/>
          </p:nvSpPr>
          <p:spPr>
            <a:xfrm>
              <a:off x="5785494" y="4010157"/>
              <a:ext cx="247703" cy="279435"/>
            </a:xfrm>
            <a:custGeom>
              <a:avLst/>
              <a:gdLst>
                <a:gd name="connsiteX0" fmla="*/ 247703 w 247703"/>
                <a:gd name="connsiteY0" fmla="*/ 279435 h 279435"/>
                <a:gd name="connsiteX1" fmla="*/ 91420 w 247703"/>
                <a:gd name="connsiteY1" fmla="*/ 35632 h 279435"/>
                <a:gd name="connsiteX2" fmla="*/ 4463 w 247703"/>
                <a:gd name="connsiteY2" fmla="*/ 158159 h 27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03" h="279435">
                  <a:moveTo>
                    <a:pt x="247703" y="279435"/>
                  </a:moveTo>
                  <a:cubicBezTo>
                    <a:pt x="216447" y="241927"/>
                    <a:pt x="110174" y="85643"/>
                    <a:pt x="91420" y="35632"/>
                  </a:cubicBezTo>
                  <a:cubicBezTo>
                    <a:pt x="75229" y="-7440"/>
                    <a:pt x="-21730" y="-50512"/>
                    <a:pt x="4463" y="158159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F307659-00DA-F67F-4AE4-F27D664A42BB}"/>
                </a:ext>
              </a:extLst>
            </p:cNvPr>
            <p:cNvSpPr/>
            <p:nvPr/>
          </p:nvSpPr>
          <p:spPr>
            <a:xfrm>
              <a:off x="5209610" y="4126854"/>
              <a:ext cx="2073858" cy="1631807"/>
            </a:xfrm>
            <a:custGeom>
              <a:avLst/>
              <a:gdLst>
                <a:gd name="connsiteX0" fmla="*/ 1582377 w 2073858"/>
                <a:gd name="connsiteY0" fmla="*/ 792625 h 1631807"/>
                <a:gd name="connsiteX1" fmla="*/ 1367455 w 2073858"/>
                <a:gd name="connsiteY1" fmla="*/ 1200463 h 1631807"/>
                <a:gd name="connsiteX2" fmla="*/ 923609 w 2073858"/>
                <a:gd name="connsiteY2" fmla="*/ 325273 h 1631807"/>
                <a:gd name="connsiteX3" fmla="*/ 85927 w 2073858"/>
                <a:gd name="connsiteY3" fmla="*/ 6454 h 1631807"/>
                <a:gd name="connsiteX4" fmla="*/ 160944 w 2073858"/>
                <a:gd name="connsiteY4" fmla="*/ 206498 h 1631807"/>
                <a:gd name="connsiteX5" fmla="*/ 736068 w 2073858"/>
                <a:gd name="connsiteY5" fmla="*/ 600333 h 1631807"/>
                <a:gd name="connsiteX6" fmla="*/ 992374 w 2073858"/>
                <a:gd name="connsiteY6" fmla="*/ 1631807 h 1631807"/>
                <a:gd name="connsiteX7" fmla="*/ 1830806 w 2073858"/>
                <a:gd name="connsiteY7" fmla="*/ 1631807 h 1631807"/>
                <a:gd name="connsiteX8" fmla="*/ 2073859 w 2073858"/>
                <a:gd name="connsiteY8" fmla="*/ 1019174 h 1631807"/>
                <a:gd name="connsiteX9" fmla="*/ 1582377 w 2073858"/>
                <a:gd name="connsiteY9" fmla="*/ 792625 h 163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3858" h="1631807">
                  <a:moveTo>
                    <a:pt x="1582377" y="792625"/>
                  </a:moveTo>
                  <a:cubicBezTo>
                    <a:pt x="1542493" y="875393"/>
                    <a:pt x="1367455" y="1200463"/>
                    <a:pt x="1367455" y="1200463"/>
                  </a:cubicBezTo>
                  <a:cubicBezTo>
                    <a:pt x="1367455" y="1200463"/>
                    <a:pt x="967369" y="344028"/>
                    <a:pt x="923609" y="325273"/>
                  </a:cubicBezTo>
                  <a:cubicBezTo>
                    <a:pt x="879850" y="306519"/>
                    <a:pt x="210954" y="75219"/>
                    <a:pt x="85927" y="6454"/>
                  </a:cubicBezTo>
                  <a:cubicBezTo>
                    <a:pt x="35917" y="-18551"/>
                    <a:pt x="-114116" y="25208"/>
                    <a:pt x="160944" y="206498"/>
                  </a:cubicBezTo>
                  <a:cubicBezTo>
                    <a:pt x="436003" y="387787"/>
                    <a:pt x="704812" y="537820"/>
                    <a:pt x="736068" y="600333"/>
                  </a:cubicBezTo>
                  <a:cubicBezTo>
                    <a:pt x="767325" y="662847"/>
                    <a:pt x="992374" y="1631807"/>
                    <a:pt x="992374" y="1631807"/>
                  </a:cubicBezTo>
                  <a:lnTo>
                    <a:pt x="1830806" y="1631807"/>
                  </a:lnTo>
                  <a:cubicBezTo>
                    <a:pt x="1886318" y="1631807"/>
                    <a:pt x="2073859" y="1019174"/>
                    <a:pt x="2073859" y="1019174"/>
                  </a:cubicBezTo>
                  <a:cubicBezTo>
                    <a:pt x="2073859" y="1019174"/>
                    <a:pt x="1628575" y="741239"/>
                    <a:pt x="1582377" y="792625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54917EC-16F6-54FD-E3EB-C9D8664062E9}"/>
                </a:ext>
              </a:extLst>
            </p:cNvPr>
            <p:cNvSpPr/>
            <p:nvPr/>
          </p:nvSpPr>
          <p:spPr>
            <a:xfrm>
              <a:off x="5886540" y="4322787"/>
              <a:ext cx="1334414" cy="1373360"/>
            </a:xfrm>
            <a:custGeom>
              <a:avLst/>
              <a:gdLst>
                <a:gd name="connsiteX0" fmla="*/ 192854 w 1334414"/>
                <a:gd name="connsiteY0" fmla="*/ 1117555 h 1373360"/>
                <a:gd name="connsiteX1" fmla="*/ 252930 w 1334414"/>
                <a:gd name="connsiteY1" fmla="*/ 1373361 h 1373360"/>
                <a:gd name="connsiteX2" fmla="*/ 1091362 w 1334414"/>
                <a:gd name="connsiteY2" fmla="*/ 1373361 h 1373360"/>
                <a:gd name="connsiteX3" fmla="*/ 1334415 w 1334414"/>
                <a:gd name="connsiteY3" fmla="*/ 760728 h 1373360"/>
                <a:gd name="connsiteX4" fmla="*/ 842933 w 1334414"/>
                <a:gd name="connsiteY4" fmla="*/ 534178 h 1373360"/>
                <a:gd name="connsiteX5" fmla="*/ 628011 w 1334414"/>
                <a:gd name="connsiteY5" fmla="*/ 942017 h 1373360"/>
                <a:gd name="connsiteX6" fmla="*/ 184165 w 1334414"/>
                <a:gd name="connsiteY6" fmla="*/ 66827 h 1373360"/>
                <a:gd name="connsiteX7" fmla="*/ 0 w 1334414"/>
                <a:gd name="connsiteY7" fmla="*/ 0 h 137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414" h="1373360">
                  <a:moveTo>
                    <a:pt x="192854" y="1117555"/>
                  </a:moveTo>
                  <a:cubicBezTo>
                    <a:pt x="227612" y="1264587"/>
                    <a:pt x="252930" y="1373361"/>
                    <a:pt x="252930" y="1373361"/>
                  </a:cubicBezTo>
                  <a:lnTo>
                    <a:pt x="1091362" y="1373361"/>
                  </a:lnTo>
                  <a:cubicBezTo>
                    <a:pt x="1146874" y="1373361"/>
                    <a:pt x="1334415" y="760728"/>
                    <a:pt x="1334415" y="760728"/>
                  </a:cubicBezTo>
                  <a:cubicBezTo>
                    <a:pt x="1334415" y="760728"/>
                    <a:pt x="889130" y="482792"/>
                    <a:pt x="842933" y="534178"/>
                  </a:cubicBezTo>
                  <a:cubicBezTo>
                    <a:pt x="803049" y="616946"/>
                    <a:pt x="628011" y="942017"/>
                    <a:pt x="628011" y="942017"/>
                  </a:cubicBezTo>
                  <a:cubicBezTo>
                    <a:pt x="628011" y="942017"/>
                    <a:pt x="227925" y="85581"/>
                    <a:pt x="184165" y="66827"/>
                  </a:cubicBezTo>
                  <a:cubicBezTo>
                    <a:pt x="170662" y="61075"/>
                    <a:pt x="97896" y="35133"/>
                    <a:pt x="0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A47A145-BC5A-DE56-C699-101C1711B27E}"/>
                </a:ext>
              </a:extLst>
            </p:cNvPr>
            <p:cNvSpPr/>
            <p:nvPr/>
          </p:nvSpPr>
          <p:spPr>
            <a:xfrm>
              <a:off x="5476076" y="4378987"/>
              <a:ext cx="556745" cy="865687"/>
            </a:xfrm>
            <a:custGeom>
              <a:avLst/>
              <a:gdLst>
                <a:gd name="connsiteX0" fmla="*/ 0 w 556745"/>
                <a:gd name="connsiteY0" fmla="*/ 0 h 865687"/>
                <a:gd name="connsiteX1" fmla="*/ 407088 w 556745"/>
                <a:gd name="connsiteY1" fmla="*/ 285687 h 865687"/>
                <a:gd name="connsiteX2" fmla="*/ 556746 w 556745"/>
                <a:gd name="connsiteY2" fmla="*/ 865688 h 86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745" h="865687">
                  <a:moveTo>
                    <a:pt x="0" y="0"/>
                  </a:moveTo>
                  <a:cubicBezTo>
                    <a:pt x="208170" y="131279"/>
                    <a:pt x="382270" y="236114"/>
                    <a:pt x="407088" y="285687"/>
                  </a:cubicBezTo>
                  <a:cubicBezTo>
                    <a:pt x="423529" y="318631"/>
                    <a:pt x="493920" y="603631"/>
                    <a:pt x="556746" y="865688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721D98B-C9E3-7528-E5D1-D216694809A7}"/>
                </a:ext>
              </a:extLst>
            </p:cNvPr>
            <p:cNvSpPr/>
            <p:nvPr/>
          </p:nvSpPr>
          <p:spPr>
            <a:xfrm>
              <a:off x="5147078" y="4064349"/>
              <a:ext cx="575363" cy="199238"/>
            </a:xfrm>
            <a:custGeom>
              <a:avLst/>
              <a:gdLst>
                <a:gd name="connsiteX0" fmla="*/ 575364 w 575363"/>
                <a:gd name="connsiteY0" fmla="*/ 199238 h 199238"/>
                <a:gd name="connsiteX1" fmla="*/ 85945 w 575363"/>
                <a:gd name="connsiteY1" fmla="*/ 6447 h 199238"/>
                <a:gd name="connsiteX2" fmla="*/ 97010 w 575363"/>
                <a:gd name="connsiteY2" fmla="*/ 161168 h 19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363" h="199238">
                  <a:moveTo>
                    <a:pt x="575364" y="199238"/>
                  </a:moveTo>
                  <a:cubicBezTo>
                    <a:pt x="375945" y="126785"/>
                    <a:pt x="152897" y="43267"/>
                    <a:pt x="85945" y="6447"/>
                  </a:cubicBezTo>
                  <a:cubicBezTo>
                    <a:pt x="40373" y="-16308"/>
                    <a:pt x="-88093" y="17949"/>
                    <a:pt x="97010" y="161168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E712D3A-7B11-2416-2167-1074CC187930}"/>
                </a:ext>
              </a:extLst>
            </p:cNvPr>
            <p:cNvSpPr/>
            <p:nvPr/>
          </p:nvSpPr>
          <p:spPr>
            <a:xfrm>
              <a:off x="6713407" y="3846931"/>
              <a:ext cx="1360833" cy="1460199"/>
            </a:xfrm>
            <a:custGeom>
              <a:avLst/>
              <a:gdLst>
                <a:gd name="connsiteX0" fmla="*/ 1211200 w 1360833"/>
                <a:gd name="connsiteY0" fmla="*/ 48826 h 1460199"/>
                <a:gd name="connsiteX1" fmla="*/ 936141 w 1360833"/>
                <a:gd name="connsiteY1" fmla="*/ 1456631 h 1460199"/>
                <a:gd name="connsiteX2" fmla="*/ 0 w 1360833"/>
                <a:gd name="connsiteY2" fmla="*/ 965775 h 1460199"/>
                <a:gd name="connsiteX3" fmla="*/ 1211200 w 1360833"/>
                <a:gd name="connsiteY3" fmla="*/ 48826 h 146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0833" h="1460199">
                  <a:moveTo>
                    <a:pt x="1211200" y="48826"/>
                  </a:moveTo>
                  <a:cubicBezTo>
                    <a:pt x="1585907" y="243368"/>
                    <a:pt x="1166503" y="1211578"/>
                    <a:pt x="936141" y="1456631"/>
                  </a:cubicBezTo>
                  <a:cubicBezTo>
                    <a:pt x="747537" y="1497515"/>
                    <a:pt x="82205" y="1177946"/>
                    <a:pt x="0" y="965775"/>
                  </a:cubicBezTo>
                  <a:cubicBezTo>
                    <a:pt x="69140" y="756667"/>
                    <a:pt x="677210" y="-228484"/>
                    <a:pt x="1211200" y="48826"/>
                  </a:cubicBezTo>
                  <a:close/>
                </a:path>
              </a:pathLst>
            </a:custGeom>
            <a:solidFill>
              <a:schemeClr val="accent4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7E59CCA-DAFA-03BE-6AEF-815697DF2FBA}"/>
                </a:ext>
              </a:extLst>
            </p:cNvPr>
            <p:cNvSpPr/>
            <p:nvPr/>
          </p:nvSpPr>
          <p:spPr>
            <a:xfrm>
              <a:off x="9352667" y="2189137"/>
              <a:ext cx="1525893" cy="1118055"/>
            </a:xfrm>
            <a:custGeom>
              <a:avLst/>
              <a:gdLst>
                <a:gd name="connsiteX0" fmla="*/ 1151687 w 1525893"/>
                <a:gd name="connsiteY0" fmla="*/ 0 h 1118055"/>
                <a:gd name="connsiteX1" fmla="*/ 1525894 w 1525893"/>
                <a:gd name="connsiteY1" fmla="*/ 858249 h 1118055"/>
                <a:gd name="connsiteX2" fmla="*/ 0 w 1525893"/>
                <a:gd name="connsiteY2" fmla="*/ 1118055 h 1118055"/>
                <a:gd name="connsiteX3" fmla="*/ 1151687 w 1525893"/>
                <a:gd name="connsiteY3" fmla="*/ 0 h 111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5893" h="1118055">
                  <a:moveTo>
                    <a:pt x="1151687" y="0"/>
                  </a:moveTo>
                  <a:lnTo>
                    <a:pt x="1525894" y="858249"/>
                  </a:lnTo>
                  <a:lnTo>
                    <a:pt x="0" y="1118055"/>
                  </a:lnTo>
                  <a:lnTo>
                    <a:pt x="1151687" y="0"/>
                  </a:lnTo>
                  <a:close/>
                </a:path>
              </a:pathLst>
            </a:custGeom>
            <a:noFill/>
            <a:ln w="29838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902DD86-1503-40D3-6F8A-111FB3656B67}"/>
                </a:ext>
              </a:extLst>
            </p:cNvPr>
            <p:cNvSpPr/>
            <p:nvPr/>
          </p:nvSpPr>
          <p:spPr>
            <a:xfrm rot="18604199">
              <a:off x="5685158" y="2422283"/>
              <a:ext cx="1142998" cy="1005593"/>
            </a:xfrm>
            <a:custGeom>
              <a:avLst/>
              <a:gdLst>
                <a:gd name="connsiteX0" fmla="*/ 0 w 1142998"/>
                <a:gd name="connsiteY0" fmla="*/ 0 h 1005593"/>
                <a:gd name="connsiteX1" fmla="*/ 1142998 w 1142998"/>
                <a:gd name="connsiteY1" fmla="*/ 0 h 1005593"/>
                <a:gd name="connsiteX2" fmla="*/ 1142998 w 1142998"/>
                <a:gd name="connsiteY2" fmla="*/ 1005594 h 1005593"/>
                <a:gd name="connsiteX3" fmla="*/ 0 w 1142998"/>
                <a:gd name="connsiteY3" fmla="*/ 1005594 h 10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98" h="1005593">
                  <a:moveTo>
                    <a:pt x="0" y="0"/>
                  </a:moveTo>
                  <a:lnTo>
                    <a:pt x="1142998" y="0"/>
                  </a:lnTo>
                  <a:lnTo>
                    <a:pt x="1142998" y="1005594"/>
                  </a:lnTo>
                  <a:lnTo>
                    <a:pt x="0" y="1005594"/>
                  </a:lnTo>
                  <a:close/>
                </a:path>
              </a:pathLst>
            </a:custGeom>
            <a:noFill/>
            <a:ln w="29838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3362D7D-5453-CF80-BC0B-5FA4D4B330C4}"/>
                </a:ext>
              </a:extLst>
            </p:cNvPr>
            <p:cNvSpPr/>
            <p:nvPr/>
          </p:nvSpPr>
          <p:spPr>
            <a:xfrm>
              <a:off x="6650893" y="3784412"/>
              <a:ext cx="1360833" cy="1460205"/>
            </a:xfrm>
            <a:custGeom>
              <a:avLst/>
              <a:gdLst>
                <a:gd name="connsiteX0" fmla="*/ 516175 w 1360833"/>
                <a:gd name="connsiteY0" fmla="*/ 241748 h 1460205"/>
                <a:gd name="connsiteX1" fmla="*/ 1211200 w 1360833"/>
                <a:gd name="connsiteY1" fmla="*/ 48831 h 1460205"/>
                <a:gd name="connsiteX2" fmla="*/ 936141 w 1360833"/>
                <a:gd name="connsiteY2" fmla="*/ 1456637 h 1460205"/>
                <a:gd name="connsiteX3" fmla="*/ 0 w 1360833"/>
                <a:gd name="connsiteY3" fmla="*/ 965781 h 1460205"/>
                <a:gd name="connsiteX4" fmla="*/ 203919 w 1360833"/>
                <a:gd name="connsiteY4" fmla="*/ 604577 h 14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0833" h="1460205">
                  <a:moveTo>
                    <a:pt x="516175" y="241748"/>
                  </a:moveTo>
                  <a:cubicBezTo>
                    <a:pt x="727470" y="48957"/>
                    <a:pt x="976462" y="-73070"/>
                    <a:pt x="1211200" y="48831"/>
                  </a:cubicBezTo>
                  <a:cubicBezTo>
                    <a:pt x="1585907" y="243374"/>
                    <a:pt x="1166503" y="1211584"/>
                    <a:pt x="936141" y="1456637"/>
                  </a:cubicBezTo>
                  <a:cubicBezTo>
                    <a:pt x="747537" y="1497521"/>
                    <a:pt x="82205" y="1177952"/>
                    <a:pt x="0" y="965781"/>
                  </a:cubicBezTo>
                  <a:cubicBezTo>
                    <a:pt x="21567" y="900454"/>
                    <a:pt x="95771" y="759486"/>
                    <a:pt x="203919" y="604577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56C1674-2690-C35A-3A9C-1A8D2AECE7CF}"/>
                </a:ext>
              </a:extLst>
            </p:cNvPr>
            <p:cNvSpPr/>
            <p:nvPr/>
          </p:nvSpPr>
          <p:spPr>
            <a:xfrm>
              <a:off x="7838589" y="3508173"/>
              <a:ext cx="1651608" cy="2194226"/>
            </a:xfrm>
            <a:custGeom>
              <a:avLst/>
              <a:gdLst>
                <a:gd name="connsiteX0" fmla="*/ 0 w 1651608"/>
                <a:gd name="connsiteY0" fmla="*/ 160472 h 2194226"/>
                <a:gd name="connsiteX1" fmla="*/ 532616 w 1651608"/>
                <a:gd name="connsiteY1" fmla="*/ 0 h 2194226"/>
                <a:gd name="connsiteX2" fmla="*/ 1651608 w 1651608"/>
                <a:gd name="connsiteY2" fmla="*/ 2194227 h 21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608" h="2194226">
                  <a:moveTo>
                    <a:pt x="0" y="160472"/>
                  </a:moveTo>
                  <a:cubicBezTo>
                    <a:pt x="151033" y="59263"/>
                    <a:pt x="327196" y="0"/>
                    <a:pt x="532616" y="0"/>
                  </a:cubicBezTo>
                  <a:cubicBezTo>
                    <a:pt x="1307784" y="0"/>
                    <a:pt x="1632854" y="1025223"/>
                    <a:pt x="1651608" y="2194227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AA5B7EE-B85E-81F0-7DE6-461BFC2A8E4F}"/>
                </a:ext>
              </a:extLst>
            </p:cNvPr>
            <p:cNvSpPr/>
            <p:nvPr/>
          </p:nvSpPr>
          <p:spPr>
            <a:xfrm>
              <a:off x="7173194" y="3865313"/>
              <a:ext cx="443221" cy="861499"/>
            </a:xfrm>
            <a:custGeom>
              <a:avLst/>
              <a:gdLst>
                <a:gd name="connsiteX0" fmla="*/ 0 w 443221"/>
                <a:gd name="connsiteY0" fmla="*/ 861500 h 861499"/>
                <a:gd name="connsiteX1" fmla="*/ 443221 w 443221"/>
                <a:gd name="connsiteY1" fmla="*/ 0 h 86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221" h="861499">
                  <a:moveTo>
                    <a:pt x="0" y="861500"/>
                  </a:moveTo>
                  <a:cubicBezTo>
                    <a:pt x="100022" y="537992"/>
                    <a:pt x="242115" y="226862"/>
                    <a:pt x="443221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C0B5B8F-00F4-314E-4BD4-8417E2E6270C}"/>
                </a:ext>
              </a:extLst>
            </p:cNvPr>
            <p:cNvSpPr/>
            <p:nvPr/>
          </p:nvSpPr>
          <p:spPr>
            <a:xfrm>
              <a:off x="6977839" y="5235735"/>
              <a:ext cx="70077" cy="461412"/>
            </a:xfrm>
            <a:custGeom>
              <a:avLst/>
              <a:gdLst>
                <a:gd name="connsiteX0" fmla="*/ 0 w 70077"/>
                <a:gd name="connsiteY0" fmla="*/ 461413 h 461412"/>
                <a:gd name="connsiteX1" fmla="*/ 70078 w 70077"/>
                <a:gd name="connsiteY1" fmla="*/ 0 h 46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77" h="461412">
                  <a:moveTo>
                    <a:pt x="0" y="461413"/>
                  </a:moveTo>
                  <a:cubicBezTo>
                    <a:pt x="16129" y="320945"/>
                    <a:pt x="38696" y="163848"/>
                    <a:pt x="70078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01A2576A-BCB6-DADD-B185-CCED1259A3C4}"/>
                </a:ext>
              </a:extLst>
            </p:cNvPr>
            <p:cNvSpPr/>
            <p:nvPr/>
          </p:nvSpPr>
          <p:spPr>
            <a:xfrm>
              <a:off x="7047917" y="3570686"/>
              <a:ext cx="2503293" cy="2125461"/>
            </a:xfrm>
            <a:custGeom>
              <a:avLst/>
              <a:gdLst>
                <a:gd name="connsiteX0" fmla="*/ 2503293 w 2503293"/>
                <a:gd name="connsiteY0" fmla="*/ 2125462 h 2125461"/>
                <a:gd name="connsiteX1" fmla="*/ 1385801 w 2503293"/>
                <a:gd name="connsiteY1" fmla="*/ 0 h 2125461"/>
                <a:gd name="connsiteX2" fmla="*/ 0 w 2503293"/>
                <a:gd name="connsiteY2" fmla="*/ 2125462 h 21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293" h="2125461">
                  <a:moveTo>
                    <a:pt x="2503293" y="2125462"/>
                  </a:moveTo>
                  <a:cubicBezTo>
                    <a:pt x="2473037" y="985339"/>
                    <a:pt x="2145716" y="0"/>
                    <a:pt x="1385801" y="0"/>
                  </a:cubicBezTo>
                  <a:cubicBezTo>
                    <a:pt x="421779" y="0"/>
                    <a:pt x="102210" y="1305533"/>
                    <a:pt x="0" y="2125462"/>
                  </a:cubicBezTo>
                  <a:close/>
                </a:path>
              </a:pathLst>
            </a:custGeom>
            <a:solidFill>
              <a:schemeClr val="accent4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5931CA9-FB3B-18C2-3C54-0CFE230CBE79}"/>
                </a:ext>
              </a:extLst>
            </p:cNvPr>
            <p:cNvSpPr/>
            <p:nvPr/>
          </p:nvSpPr>
          <p:spPr>
            <a:xfrm>
              <a:off x="9109114" y="4820958"/>
              <a:ext cx="875189" cy="875189"/>
            </a:xfrm>
            <a:custGeom>
              <a:avLst/>
              <a:gdLst>
                <a:gd name="connsiteX0" fmla="*/ 875190 w 875189"/>
                <a:gd name="connsiteY0" fmla="*/ 423654 h 875189"/>
                <a:gd name="connsiteX1" fmla="*/ 693901 w 875189"/>
                <a:gd name="connsiteY1" fmla="*/ 0 h 875189"/>
                <a:gd name="connsiteX2" fmla="*/ 0 w 875189"/>
                <a:gd name="connsiteY2" fmla="*/ 425092 h 875189"/>
                <a:gd name="connsiteX3" fmla="*/ 139218 w 875189"/>
                <a:gd name="connsiteY3" fmla="*/ 875190 h 87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189" h="875189">
                  <a:moveTo>
                    <a:pt x="875190" y="423654"/>
                  </a:moveTo>
                  <a:lnTo>
                    <a:pt x="693901" y="0"/>
                  </a:lnTo>
                  <a:lnTo>
                    <a:pt x="0" y="425092"/>
                  </a:lnTo>
                  <a:cubicBezTo>
                    <a:pt x="21255" y="501609"/>
                    <a:pt x="94520" y="734159"/>
                    <a:pt x="139218" y="875190"/>
                  </a:cubicBezTo>
                </a:path>
              </a:pathLst>
            </a:custGeom>
            <a:noFill/>
            <a:ln w="29838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9C88645-1DF2-45AB-DE1B-9D90E87097BF}"/>
                </a:ext>
              </a:extLst>
            </p:cNvPr>
            <p:cNvSpPr/>
            <p:nvPr/>
          </p:nvSpPr>
          <p:spPr>
            <a:xfrm>
              <a:off x="9171378" y="4883472"/>
              <a:ext cx="809550" cy="816051"/>
            </a:xfrm>
            <a:custGeom>
              <a:avLst/>
              <a:gdLst>
                <a:gd name="connsiteX0" fmla="*/ 809551 w 809550"/>
                <a:gd name="connsiteY0" fmla="*/ 816052 h 816051"/>
                <a:gd name="connsiteX1" fmla="*/ 809551 w 809550"/>
                <a:gd name="connsiteY1" fmla="*/ 269871 h 816051"/>
                <a:gd name="connsiteX2" fmla="*/ 693901 w 809550"/>
                <a:gd name="connsiteY2" fmla="*/ 0 h 816051"/>
                <a:gd name="connsiteX3" fmla="*/ 0 w 809550"/>
                <a:gd name="connsiteY3" fmla="*/ 425092 h 816051"/>
                <a:gd name="connsiteX4" fmla="*/ 120401 w 809550"/>
                <a:gd name="connsiteY4" fmla="*/ 815802 h 81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550" h="816051">
                  <a:moveTo>
                    <a:pt x="809551" y="816052"/>
                  </a:moveTo>
                  <a:lnTo>
                    <a:pt x="809551" y="269871"/>
                  </a:lnTo>
                  <a:lnTo>
                    <a:pt x="693901" y="0"/>
                  </a:lnTo>
                  <a:lnTo>
                    <a:pt x="0" y="425092"/>
                  </a:lnTo>
                  <a:cubicBezTo>
                    <a:pt x="18754" y="491606"/>
                    <a:pt x="76267" y="676084"/>
                    <a:pt x="120401" y="815802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7D67888-B13C-B7FA-9A91-9EC22CF876E4}"/>
                </a:ext>
              </a:extLst>
            </p:cNvPr>
            <p:cNvSpPr/>
            <p:nvPr/>
          </p:nvSpPr>
          <p:spPr>
            <a:xfrm>
              <a:off x="8780821" y="3803542"/>
              <a:ext cx="1228238" cy="1550149"/>
            </a:xfrm>
            <a:custGeom>
              <a:avLst/>
              <a:gdLst>
                <a:gd name="connsiteX0" fmla="*/ 271781 w 1228238"/>
                <a:gd name="connsiteY0" fmla="*/ 23450 h 1550149"/>
                <a:gd name="connsiteX1" fmla="*/ 1228239 w 1228238"/>
                <a:gd name="connsiteY1" fmla="*/ 1092433 h 1550149"/>
                <a:gd name="connsiteX2" fmla="*/ 271781 w 1228238"/>
                <a:gd name="connsiteY2" fmla="*/ 1542530 h 1550149"/>
                <a:gd name="connsiteX3" fmla="*/ 271781 w 1228238"/>
                <a:gd name="connsiteY3" fmla="*/ 23450 h 155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38" h="1550149">
                  <a:moveTo>
                    <a:pt x="271781" y="23450"/>
                  </a:moveTo>
                  <a:cubicBezTo>
                    <a:pt x="653114" y="-157839"/>
                    <a:pt x="1171977" y="761111"/>
                    <a:pt x="1228239" y="1092433"/>
                  </a:cubicBezTo>
                  <a:cubicBezTo>
                    <a:pt x="1146971" y="1267471"/>
                    <a:pt x="490579" y="1605044"/>
                    <a:pt x="271781" y="1542530"/>
                  </a:cubicBezTo>
                  <a:cubicBezTo>
                    <a:pt x="146754" y="1361241"/>
                    <a:pt x="-271649" y="281819"/>
                    <a:pt x="271781" y="23450"/>
                  </a:cubicBezTo>
                  <a:close/>
                </a:path>
              </a:pathLst>
            </a:custGeom>
            <a:solidFill>
              <a:schemeClr val="accent4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96FEF91-0085-7297-2EB2-644C466C89B5}"/>
                </a:ext>
              </a:extLst>
            </p:cNvPr>
            <p:cNvSpPr/>
            <p:nvPr/>
          </p:nvSpPr>
          <p:spPr>
            <a:xfrm>
              <a:off x="8949080" y="3865313"/>
              <a:ext cx="997466" cy="1425864"/>
            </a:xfrm>
            <a:custGeom>
              <a:avLst/>
              <a:gdLst>
                <a:gd name="connsiteX0" fmla="*/ 420466 w 997466"/>
                <a:gd name="connsiteY0" fmla="*/ 0 h 1425864"/>
                <a:gd name="connsiteX1" fmla="*/ 997466 w 997466"/>
                <a:gd name="connsiteY1" fmla="*/ 968148 h 1425864"/>
                <a:gd name="connsiteX2" fmla="*/ 41009 w 997466"/>
                <a:gd name="connsiteY2" fmla="*/ 1418246 h 1425864"/>
                <a:gd name="connsiteX3" fmla="*/ 0 w 997466"/>
                <a:gd name="connsiteY3" fmla="*/ 1346605 h 142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466" h="1425864">
                  <a:moveTo>
                    <a:pt x="420466" y="0"/>
                  </a:moveTo>
                  <a:cubicBezTo>
                    <a:pt x="701402" y="234801"/>
                    <a:pt x="958771" y="740348"/>
                    <a:pt x="997466" y="968148"/>
                  </a:cubicBezTo>
                  <a:cubicBezTo>
                    <a:pt x="916199" y="1143186"/>
                    <a:pt x="259806" y="1480759"/>
                    <a:pt x="41009" y="1418246"/>
                  </a:cubicBezTo>
                  <a:cubicBezTo>
                    <a:pt x="25843" y="1395253"/>
                    <a:pt x="12146" y="1371323"/>
                    <a:pt x="0" y="1346605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D862879-30B6-0979-CE2E-F6564FF49089}"/>
                </a:ext>
              </a:extLst>
            </p:cNvPr>
            <p:cNvSpPr/>
            <p:nvPr/>
          </p:nvSpPr>
          <p:spPr>
            <a:xfrm>
              <a:off x="8718283" y="3797486"/>
              <a:ext cx="214043" cy="876815"/>
            </a:xfrm>
            <a:custGeom>
              <a:avLst/>
              <a:gdLst>
                <a:gd name="connsiteX0" fmla="*/ 44381 w 214043"/>
                <a:gd name="connsiteY0" fmla="*/ 876815 h 876815"/>
                <a:gd name="connsiteX1" fmla="*/ 214043 w 214043"/>
                <a:gd name="connsiteY1" fmla="*/ 0 h 87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43" h="876815">
                  <a:moveTo>
                    <a:pt x="44381" y="876815"/>
                  </a:moveTo>
                  <a:cubicBezTo>
                    <a:pt x="-29885" y="542055"/>
                    <a:pt x="-33760" y="166974"/>
                    <a:pt x="214043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783FAF0-5AC1-124E-1F82-4C8A6DC32B02}"/>
                </a:ext>
              </a:extLst>
            </p:cNvPr>
            <p:cNvSpPr/>
            <p:nvPr/>
          </p:nvSpPr>
          <p:spPr>
            <a:xfrm>
              <a:off x="6095711" y="1807804"/>
              <a:ext cx="3888343" cy="3888344"/>
            </a:xfrm>
            <a:custGeom>
              <a:avLst/>
              <a:gdLst>
                <a:gd name="connsiteX0" fmla="*/ 3671922 w 3888343"/>
                <a:gd name="connsiteY0" fmla="*/ 0 h 3888344"/>
                <a:gd name="connsiteX1" fmla="*/ 3888344 w 3888343"/>
                <a:gd name="connsiteY1" fmla="*/ 0 h 3888344"/>
                <a:gd name="connsiteX2" fmla="*/ 3888344 w 3888343"/>
                <a:gd name="connsiteY2" fmla="*/ 3888344 h 3888344"/>
                <a:gd name="connsiteX3" fmla="*/ 0 w 3888343"/>
                <a:gd name="connsiteY3" fmla="*/ 3888344 h 3888344"/>
                <a:gd name="connsiteX4" fmla="*/ 0 w 3888343"/>
                <a:gd name="connsiteY4" fmla="*/ 3701491 h 388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343" h="3888344">
                  <a:moveTo>
                    <a:pt x="3671922" y="0"/>
                  </a:moveTo>
                  <a:lnTo>
                    <a:pt x="3888344" y="0"/>
                  </a:lnTo>
                  <a:lnTo>
                    <a:pt x="3888344" y="3888344"/>
                  </a:lnTo>
                  <a:lnTo>
                    <a:pt x="0" y="3888344"/>
                  </a:lnTo>
                  <a:lnTo>
                    <a:pt x="0" y="3701491"/>
                  </a:ln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8994990-8C16-C9F9-7606-9526FC59F064}"/>
                </a:ext>
              </a:extLst>
            </p:cNvPr>
            <p:cNvSpPr/>
            <p:nvPr/>
          </p:nvSpPr>
          <p:spPr>
            <a:xfrm>
              <a:off x="6095711" y="1807804"/>
              <a:ext cx="2836615" cy="301127"/>
            </a:xfrm>
            <a:custGeom>
              <a:avLst/>
              <a:gdLst>
                <a:gd name="connsiteX0" fmla="*/ 0 w 2836615"/>
                <a:gd name="connsiteY0" fmla="*/ 301128 h 301127"/>
                <a:gd name="connsiteX1" fmla="*/ 0 w 2836615"/>
                <a:gd name="connsiteY1" fmla="*/ 0 h 301127"/>
                <a:gd name="connsiteX2" fmla="*/ 2836616 w 2836615"/>
                <a:gd name="connsiteY2" fmla="*/ 0 h 3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6615" h="301127">
                  <a:moveTo>
                    <a:pt x="0" y="301128"/>
                  </a:moveTo>
                  <a:lnTo>
                    <a:pt x="0" y="0"/>
                  </a:lnTo>
                  <a:lnTo>
                    <a:pt x="2836616" y="0"/>
                  </a:lnTo>
                </a:path>
              </a:pathLst>
            </a:custGeom>
            <a:noFill/>
            <a:ln w="29838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0263791-DCD6-10F5-C5C0-DC41CB45D61B}"/>
                </a:ext>
              </a:extLst>
            </p:cNvPr>
            <p:cNvSpPr/>
            <p:nvPr/>
          </p:nvSpPr>
          <p:spPr>
            <a:xfrm>
              <a:off x="6095711" y="3059951"/>
              <a:ext cx="6251" cy="1361795"/>
            </a:xfrm>
            <a:custGeom>
              <a:avLst/>
              <a:gdLst>
                <a:gd name="connsiteX0" fmla="*/ 0 w 6251"/>
                <a:gd name="connsiteY0" fmla="*/ 1361795 h 1361795"/>
                <a:gd name="connsiteX1" fmla="*/ 0 w 6251"/>
                <a:gd name="connsiteY1" fmla="*/ 0 h 136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51" h="1361795">
                  <a:moveTo>
                    <a:pt x="0" y="1361795"/>
                  </a:moveTo>
                  <a:lnTo>
                    <a:pt x="0" y="0"/>
                  </a:lnTo>
                </a:path>
              </a:pathLst>
            </a:custGeom>
            <a:ln w="29838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14BEE6E-80D9-FE76-0425-43B71DAA8968}"/>
                </a:ext>
              </a:extLst>
            </p:cNvPr>
            <p:cNvSpPr/>
            <p:nvPr/>
          </p:nvSpPr>
          <p:spPr>
            <a:xfrm>
              <a:off x="8030505" y="2980183"/>
              <a:ext cx="693900" cy="832228"/>
            </a:xfrm>
            <a:custGeom>
              <a:avLst/>
              <a:gdLst>
                <a:gd name="connsiteX0" fmla="*/ 693901 w 693900"/>
                <a:gd name="connsiteY0" fmla="*/ 0 h 832228"/>
                <a:gd name="connsiteX1" fmla="*/ 625136 w 693900"/>
                <a:gd name="connsiteY1" fmla="*/ 756414 h 832228"/>
                <a:gd name="connsiteX2" fmla="*/ 0 w 693900"/>
                <a:gd name="connsiteY2" fmla="*/ 743912 h 832228"/>
                <a:gd name="connsiteX3" fmla="*/ 25005 w 693900"/>
                <a:gd name="connsiteY3" fmla="*/ 237552 h 832228"/>
                <a:gd name="connsiteX4" fmla="*/ 693901 w 693900"/>
                <a:gd name="connsiteY4" fmla="*/ 0 h 8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900" h="832228">
                  <a:moveTo>
                    <a:pt x="693901" y="0"/>
                  </a:moveTo>
                  <a:cubicBezTo>
                    <a:pt x="662644" y="125027"/>
                    <a:pt x="606382" y="393836"/>
                    <a:pt x="625136" y="756414"/>
                  </a:cubicBezTo>
                  <a:cubicBezTo>
                    <a:pt x="518863" y="850185"/>
                    <a:pt x="162535" y="868939"/>
                    <a:pt x="0" y="743912"/>
                  </a:cubicBezTo>
                  <a:cubicBezTo>
                    <a:pt x="31257" y="550119"/>
                    <a:pt x="31257" y="362579"/>
                    <a:pt x="25005" y="237552"/>
                  </a:cubicBezTo>
                  <a:cubicBezTo>
                    <a:pt x="18754" y="112524"/>
                    <a:pt x="693901" y="0"/>
                    <a:pt x="693901" y="0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4D8660A-0517-22F1-4298-FF56D8324010}"/>
                </a:ext>
              </a:extLst>
            </p:cNvPr>
            <p:cNvSpPr/>
            <p:nvPr/>
          </p:nvSpPr>
          <p:spPr>
            <a:xfrm>
              <a:off x="7980494" y="2930172"/>
              <a:ext cx="693900" cy="832215"/>
            </a:xfrm>
            <a:custGeom>
              <a:avLst/>
              <a:gdLst>
                <a:gd name="connsiteX0" fmla="*/ 0 w 693900"/>
                <a:gd name="connsiteY0" fmla="*/ 743912 h 832215"/>
                <a:gd name="connsiteX1" fmla="*/ 25005 w 693900"/>
                <a:gd name="connsiteY1" fmla="*/ 237552 h 832215"/>
                <a:gd name="connsiteX2" fmla="*/ 693901 w 693900"/>
                <a:gd name="connsiteY2" fmla="*/ 0 h 832215"/>
                <a:gd name="connsiteX3" fmla="*/ 625136 w 693900"/>
                <a:gd name="connsiteY3" fmla="*/ 756414 h 832215"/>
                <a:gd name="connsiteX4" fmla="*/ 265620 w 693900"/>
                <a:gd name="connsiteY4" fmla="*/ 829805 h 83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900" h="832215">
                  <a:moveTo>
                    <a:pt x="0" y="743912"/>
                  </a:moveTo>
                  <a:cubicBezTo>
                    <a:pt x="31257" y="550119"/>
                    <a:pt x="31257" y="362579"/>
                    <a:pt x="25005" y="237552"/>
                  </a:cubicBezTo>
                  <a:cubicBezTo>
                    <a:pt x="18754" y="112524"/>
                    <a:pt x="693901" y="0"/>
                    <a:pt x="693901" y="0"/>
                  </a:cubicBezTo>
                  <a:cubicBezTo>
                    <a:pt x="662644" y="125027"/>
                    <a:pt x="606382" y="393836"/>
                    <a:pt x="625136" y="756414"/>
                  </a:cubicBezTo>
                  <a:cubicBezTo>
                    <a:pt x="562184" y="811926"/>
                    <a:pt x="411714" y="841120"/>
                    <a:pt x="265620" y="829805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0B2259-B0A7-DAED-C8C9-4A6D24A901BA}"/>
                </a:ext>
              </a:extLst>
            </p:cNvPr>
            <p:cNvSpPr/>
            <p:nvPr/>
          </p:nvSpPr>
          <p:spPr>
            <a:xfrm>
              <a:off x="7583533" y="1720285"/>
              <a:ext cx="1294030" cy="1650358"/>
            </a:xfrm>
            <a:custGeom>
              <a:avLst/>
              <a:gdLst>
                <a:gd name="connsiteX0" fmla="*/ 1294031 w 1294030"/>
                <a:gd name="connsiteY0" fmla="*/ 825179 h 1650358"/>
                <a:gd name="connsiteX1" fmla="*/ 647015 w 1294030"/>
                <a:gd name="connsiteY1" fmla="*/ 1650358 h 1650358"/>
                <a:gd name="connsiteX2" fmla="*/ 0 w 1294030"/>
                <a:gd name="connsiteY2" fmla="*/ 825179 h 1650358"/>
                <a:gd name="connsiteX3" fmla="*/ 647015 w 1294030"/>
                <a:gd name="connsiteY3" fmla="*/ 0 h 1650358"/>
                <a:gd name="connsiteX4" fmla="*/ 1294031 w 1294030"/>
                <a:gd name="connsiteY4" fmla="*/ 825179 h 165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030" h="1650358">
                  <a:moveTo>
                    <a:pt x="1294031" y="825179"/>
                  </a:moveTo>
                  <a:cubicBezTo>
                    <a:pt x="1294031" y="1280913"/>
                    <a:pt x="1004352" y="1650358"/>
                    <a:pt x="647015" y="1650358"/>
                  </a:cubicBezTo>
                  <a:cubicBezTo>
                    <a:pt x="289679" y="1650358"/>
                    <a:pt x="0" y="1280913"/>
                    <a:pt x="0" y="825179"/>
                  </a:cubicBezTo>
                  <a:cubicBezTo>
                    <a:pt x="0" y="369445"/>
                    <a:pt x="289679" y="0"/>
                    <a:pt x="647015" y="0"/>
                  </a:cubicBezTo>
                  <a:cubicBezTo>
                    <a:pt x="1004352" y="0"/>
                    <a:pt x="1294031" y="369445"/>
                    <a:pt x="1294031" y="825179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102871A-0915-C0EB-AA1C-B96295350AC2}"/>
                </a:ext>
              </a:extLst>
            </p:cNvPr>
            <p:cNvSpPr/>
            <p:nvPr/>
          </p:nvSpPr>
          <p:spPr>
            <a:xfrm>
              <a:off x="7685868" y="3014878"/>
              <a:ext cx="783545" cy="293251"/>
            </a:xfrm>
            <a:custGeom>
              <a:avLst/>
              <a:gdLst>
                <a:gd name="connsiteX0" fmla="*/ 783545 w 783545"/>
                <a:gd name="connsiteY0" fmla="*/ 206607 h 293251"/>
                <a:gd name="connsiteX1" fmla="*/ 494670 w 783545"/>
                <a:gd name="connsiteY1" fmla="*/ 293251 h 293251"/>
                <a:gd name="connsiteX2" fmla="*/ 0 w 783545"/>
                <a:gd name="connsiteY2" fmla="*/ 0 h 29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3545" h="293251">
                  <a:moveTo>
                    <a:pt x="783545" y="206607"/>
                  </a:moveTo>
                  <a:cubicBezTo>
                    <a:pt x="697576" y="262638"/>
                    <a:pt x="597286" y="292720"/>
                    <a:pt x="494670" y="293251"/>
                  </a:cubicBezTo>
                  <a:cubicBezTo>
                    <a:pt x="296252" y="293251"/>
                    <a:pt x="118713" y="179351"/>
                    <a:pt x="0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71500A0-5792-EE4B-7209-032841EE3CF8}"/>
                </a:ext>
              </a:extLst>
            </p:cNvPr>
            <p:cNvSpPr/>
            <p:nvPr/>
          </p:nvSpPr>
          <p:spPr>
            <a:xfrm>
              <a:off x="7533521" y="1657771"/>
              <a:ext cx="1294035" cy="1142622"/>
            </a:xfrm>
            <a:custGeom>
              <a:avLst/>
              <a:gdLst>
                <a:gd name="connsiteX0" fmla="*/ 33571 w 1294035"/>
                <a:gd name="connsiteY0" fmla="*/ 1088299 h 1142622"/>
                <a:gd name="connsiteX1" fmla="*/ 1 w 1294035"/>
                <a:gd name="connsiteY1" fmla="*/ 825179 h 1142622"/>
                <a:gd name="connsiteX2" fmla="*/ 647017 w 1294035"/>
                <a:gd name="connsiteY2" fmla="*/ 0 h 1142622"/>
                <a:gd name="connsiteX3" fmla="*/ 1294032 w 1294035"/>
                <a:gd name="connsiteY3" fmla="*/ 825179 h 1142622"/>
                <a:gd name="connsiteX4" fmla="*/ 1244397 w 1294035"/>
                <a:gd name="connsiteY4" fmla="*/ 1142623 h 114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035" h="1142622">
                  <a:moveTo>
                    <a:pt x="33571" y="1088299"/>
                  </a:moveTo>
                  <a:cubicBezTo>
                    <a:pt x="11135" y="1002399"/>
                    <a:pt x="-148" y="913961"/>
                    <a:pt x="1" y="825179"/>
                  </a:cubicBezTo>
                  <a:cubicBezTo>
                    <a:pt x="1" y="369455"/>
                    <a:pt x="289627" y="0"/>
                    <a:pt x="647017" y="0"/>
                  </a:cubicBezTo>
                  <a:cubicBezTo>
                    <a:pt x="1004407" y="0"/>
                    <a:pt x="1294032" y="369455"/>
                    <a:pt x="1294032" y="825179"/>
                  </a:cubicBezTo>
                  <a:cubicBezTo>
                    <a:pt x="1294320" y="932946"/>
                    <a:pt x="1277566" y="1040088"/>
                    <a:pt x="1244397" y="1142623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48D494E-0E48-16F9-B010-DAA7495B3AF4}"/>
                </a:ext>
              </a:extLst>
            </p:cNvPr>
            <p:cNvSpPr/>
            <p:nvPr/>
          </p:nvSpPr>
          <p:spPr>
            <a:xfrm>
              <a:off x="7764823" y="2407934"/>
              <a:ext cx="150032" cy="300065"/>
            </a:xfrm>
            <a:custGeom>
              <a:avLst/>
              <a:gdLst>
                <a:gd name="connsiteX0" fmla="*/ 150033 w 150032"/>
                <a:gd name="connsiteY0" fmla="*/ 0 h 300065"/>
                <a:gd name="connsiteX1" fmla="*/ 0 w 150032"/>
                <a:gd name="connsiteY1" fmla="*/ 300065 h 30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032" h="300065">
                  <a:moveTo>
                    <a:pt x="150033" y="0"/>
                  </a:moveTo>
                  <a:cubicBezTo>
                    <a:pt x="143781" y="62513"/>
                    <a:pt x="62514" y="237551"/>
                    <a:pt x="0" y="300065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45F2AE-9079-5BC6-BC19-39AA57BBEB13}"/>
                </a:ext>
              </a:extLst>
            </p:cNvPr>
            <p:cNvSpPr/>
            <p:nvPr/>
          </p:nvSpPr>
          <p:spPr>
            <a:xfrm>
              <a:off x="7958615" y="2870534"/>
              <a:ext cx="143781" cy="87518"/>
            </a:xfrm>
            <a:custGeom>
              <a:avLst/>
              <a:gdLst>
                <a:gd name="connsiteX0" fmla="*/ 0 w 143781"/>
                <a:gd name="connsiteY0" fmla="*/ 87519 h 87518"/>
                <a:gd name="connsiteX1" fmla="*/ 143781 w 143781"/>
                <a:gd name="connsiteY1" fmla="*/ 0 h 8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781" h="87518">
                  <a:moveTo>
                    <a:pt x="0" y="87519"/>
                  </a:moveTo>
                  <a:cubicBezTo>
                    <a:pt x="31257" y="87519"/>
                    <a:pt x="93770" y="75016"/>
                    <a:pt x="143781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5E3856B-0491-68D8-F2C2-1400DB65AE08}"/>
                </a:ext>
              </a:extLst>
            </p:cNvPr>
            <p:cNvSpPr/>
            <p:nvPr/>
          </p:nvSpPr>
          <p:spPr>
            <a:xfrm rot="16771800">
              <a:off x="7668062" y="2426788"/>
              <a:ext cx="128152" cy="59387"/>
            </a:xfrm>
            <a:custGeom>
              <a:avLst/>
              <a:gdLst>
                <a:gd name="connsiteX0" fmla="*/ 128153 w 128152"/>
                <a:gd name="connsiteY0" fmla="*/ 29694 h 59387"/>
                <a:gd name="connsiteX1" fmla="*/ 64076 w 128152"/>
                <a:gd name="connsiteY1" fmla="*/ 59388 h 59387"/>
                <a:gd name="connsiteX2" fmla="*/ 0 w 128152"/>
                <a:gd name="connsiteY2" fmla="*/ 29694 h 59387"/>
                <a:gd name="connsiteX3" fmla="*/ 64076 w 128152"/>
                <a:gd name="connsiteY3" fmla="*/ 0 h 59387"/>
                <a:gd name="connsiteX4" fmla="*/ 128153 w 128152"/>
                <a:gd name="connsiteY4" fmla="*/ 29694 h 5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52" h="59387">
                  <a:moveTo>
                    <a:pt x="128153" y="29694"/>
                  </a:moveTo>
                  <a:cubicBezTo>
                    <a:pt x="128153" y="46093"/>
                    <a:pt x="99465" y="59388"/>
                    <a:pt x="64076" y="59388"/>
                  </a:cubicBezTo>
                  <a:cubicBezTo>
                    <a:pt x="28688" y="59388"/>
                    <a:pt x="0" y="46093"/>
                    <a:pt x="0" y="29694"/>
                  </a:cubicBezTo>
                  <a:cubicBezTo>
                    <a:pt x="0" y="13294"/>
                    <a:pt x="28688" y="0"/>
                    <a:pt x="64076" y="0"/>
                  </a:cubicBezTo>
                  <a:cubicBezTo>
                    <a:pt x="99465" y="0"/>
                    <a:pt x="128153" y="13294"/>
                    <a:pt x="128153" y="29694"/>
                  </a:cubicBezTo>
                  <a:close/>
                </a:path>
              </a:pathLst>
            </a:custGeom>
            <a:solidFill>
              <a:schemeClr val="accent2">
                <a:lumMod val="25000"/>
              </a:schemeClr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9C52F7F-B477-8E6A-3448-8EF20A2E7767}"/>
                </a:ext>
              </a:extLst>
            </p:cNvPr>
            <p:cNvSpPr/>
            <p:nvPr/>
          </p:nvSpPr>
          <p:spPr>
            <a:xfrm>
              <a:off x="7370987" y="1420220"/>
              <a:ext cx="1631603" cy="1226341"/>
            </a:xfrm>
            <a:custGeom>
              <a:avLst/>
              <a:gdLst>
                <a:gd name="connsiteX0" fmla="*/ 1631604 w 1631603"/>
                <a:gd name="connsiteY0" fmla="*/ 787671 h 1226341"/>
                <a:gd name="connsiteX1" fmla="*/ 1025222 w 1631603"/>
                <a:gd name="connsiteY1" fmla="*/ 156284 h 1226341"/>
                <a:gd name="connsiteX2" fmla="*/ 356327 w 1631603"/>
                <a:gd name="connsiteY2" fmla="*/ 0 h 1226341"/>
                <a:gd name="connsiteX3" fmla="*/ 0 w 1631603"/>
                <a:gd name="connsiteY3" fmla="*/ 412590 h 1226341"/>
                <a:gd name="connsiteX4" fmla="*/ 262557 w 1631603"/>
                <a:gd name="connsiteY4" fmla="*/ 843933 h 1226341"/>
                <a:gd name="connsiteX5" fmla="*/ 300065 w 1631603"/>
                <a:gd name="connsiteY5" fmla="*/ 737660 h 1226341"/>
                <a:gd name="connsiteX6" fmla="*/ 1219015 w 1631603"/>
                <a:gd name="connsiteY6" fmla="*/ 843933 h 1226341"/>
                <a:gd name="connsiteX7" fmla="*/ 1312785 w 1631603"/>
                <a:gd name="connsiteY7" fmla="*/ 1219015 h 1226341"/>
                <a:gd name="connsiteX8" fmla="*/ 1631604 w 1631603"/>
                <a:gd name="connsiteY8" fmla="*/ 787671 h 122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1603" h="1226341">
                  <a:moveTo>
                    <a:pt x="1631604" y="787671"/>
                  </a:moveTo>
                  <a:cubicBezTo>
                    <a:pt x="1631604" y="456349"/>
                    <a:pt x="1269025" y="231300"/>
                    <a:pt x="1025222" y="156284"/>
                  </a:cubicBezTo>
                  <a:cubicBezTo>
                    <a:pt x="828117" y="95646"/>
                    <a:pt x="518863" y="0"/>
                    <a:pt x="356327" y="0"/>
                  </a:cubicBezTo>
                  <a:cubicBezTo>
                    <a:pt x="156284" y="0"/>
                    <a:pt x="0" y="206295"/>
                    <a:pt x="0" y="412590"/>
                  </a:cubicBezTo>
                  <a:cubicBezTo>
                    <a:pt x="0" y="637638"/>
                    <a:pt x="118776" y="806425"/>
                    <a:pt x="262557" y="843933"/>
                  </a:cubicBezTo>
                  <a:cubicBezTo>
                    <a:pt x="287562" y="768917"/>
                    <a:pt x="300065" y="737660"/>
                    <a:pt x="300065" y="737660"/>
                  </a:cubicBezTo>
                  <a:cubicBezTo>
                    <a:pt x="325071" y="768917"/>
                    <a:pt x="993966" y="850185"/>
                    <a:pt x="1219015" y="843933"/>
                  </a:cubicBezTo>
                  <a:cubicBezTo>
                    <a:pt x="1200260" y="925201"/>
                    <a:pt x="1187758" y="1212763"/>
                    <a:pt x="1312785" y="1219015"/>
                  </a:cubicBezTo>
                  <a:cubicBezTo>
                    <a:pt x="1381550" y="1225266"/>
                    <a:pt x="1631604" y="1300282"/>
                    <a:pt x="1631604" y="787671"/>
                  </a:cubicBezTo>
                  <a:close/>
                </a:path>
              </a:pathLst>
            </a:custGeom>
            <a:solidFill>
              <a:schemeClr val="accent2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92DAEC5D-D5F0-0562-2052-8A3A212FA3AD}"/>
                </a:ext>
              </a:extLst>
            </p:cNvPr>
            <p:cNvSpPr/>
            <p:nvPr/>
          </p:nvSpPr>
          <p:spPr>
            <a:xfrm>
              <a:off x="7330416" y="1357706"/>
              <a:ext cx="1218951" cy="276872"/>
            </a:xfrm>
            <a:custGeom>
              <a:avLst/>
              <a:gdLst>
                <a:gd name="connsiteX0" fmla="*/ 1218952 w 1218951"/>
                <a:gd name="connsiteY0" fmla="*/ 250054 h 276872"/>
                <a:gd name="connsiteX1" fmla="*/ 1003155 w 1218951"/>
                <a:gd name="connsiteY1" fmla="*/ 156284 h 276872"/>
                <a:gd name="connsiteX2" fmla="*/ 334260 w 1218951"/>
                <a:gd name="connsiteY2" fmla="*/ 0 h 276872"/>
                <a:gd name="connsiteX3" fmla="*/ 0 w 1218951"/>
                <a:gd name="connsiteY3" fmla="*/ 276873 h 27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951" h="276872">
                  <a:moveTo>
                    <a:pt x="1218952" y="250054"/>
                  </a:moveTo>
                  <a:cubicBezTo>
                    <a:pt x="1150512" y="211315"/>
                    <a:pt x="1078178" y="179883"/>
                    <a:pt x="1003155" y="156284"/>
                  </a:cubicBezTo>
                  <a:cubicBezTo>
                    <a:pt x="806050" y="95646"/>
                    <a:pt x="496795" y="0"/>
                    <a:pt x="334260" y="0"/>
                  </a:cubicBezTo>
                  <a:cubicBezTo>
                    <a:pt x="178789" y="0"/>
                    <a:pt x="49761" y="124527"/>
                    <a:pt x="0" y="276873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D3D96E9-00BB-5939-7C49-30A8145F789C}"/>
                </a:ext>
              </a:extLst>
            </p:cNvPr>
            <p:cNvSpPr/>
            <p:nvPr/>
          </p:nvSpPr>
          <p:spPr>
            <a:xfrm>
              <a:off x="8515680" y="1768108"/>
              <a:ext cx="424397" cy="815939"/>
            </a:xfrm>
            <a:custGeom>
              <a:avLst/>
              <a:gdLst>
                <a:gd name="connsiteX0" fmla="*/ 11808 w 424397"/>
                <a:gd name="connsiteY0" fmla="*/ 433532 h 815939"/>
                <a:gd name="connsiteX1" fmla="*/ 105578 w 424397"/>
                <a:gd name="connsiteY1" fmla="*/ 808613 h 815939"/>
                <a:gd name="connsiteX2" fmla="*/ 424398 w 424397"/>
                <a:gd name="connsiteY2" fmla="*/ 377269 h 815939"/>
                <a:gd name="connsiteX3" fmla="*/ 249360 w 424397"/>
                <a:gd name="connsiteY3" fmla="*/ 0 h 81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397" h="815939">
                  <a:moveTo>
                    <a:pt x="11808" y="433532"/>
                  </a:moveTo>
                  <a:cubicBezTo>
                    <a:pt x="-6946" y="514799"/>
                    <a:pt x="-19449" y="802362"/>
                    <a:pt x="105578" y="808613"/>
                  </a:cubicBezTo>
                  <a:cubicBezTo>
                    <a:pt x="174343" y="814864"/>
                    <a:pt x="424398" y="889881"/>
                    <a:pt x="424398" y="377269"/>
                  </a:cubicBezTo>
                  <a:cubicBezTo>
                    <a:pt x="424398" y="228862"/>
                    <a:pt x="351632" y="101835"/>
                    <a:pt x="249360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C111B2F-80E6-5A05-4E72-F01A95588767}"/>
                </a:ext>
              </a:extLst>
            </p:cNvPr>
            <p:cNvSpPr/>
            <p:nvPr/>
          </p:nvSpPr>
          <p:spPr>
            <a:xfrm>
              <a:off x="7324102" y="1908451"/>
              <a:ext cx="929201" cy="293188"/>
            </a:xfrm>
            <a:custGeom>
              <a:avLst/>
              <a:gdLst>
                <a:gd name="connsiteX0" fmla="*/ 0 w 929201"/>
                <a:gd name="connsiteY0" fmla="*/ 0 h 293188"/>
                <a:gd name="connsiteX1" fmla="*/ 246678 w 929201"/>
                <a:gd name="connsiteY1" fmla="*/ 293189 h 293188"/>
                <a:gd name="connsiteX2" fmla="*/ 284187 w 929201"/>
                <a:gd name="connsiteY2" fmla="*/ 186916 h 293188"/>
                <a:gd name="connsiteX3" fmla="*/ 929202 w 929201"/>
                <a:gd name="connsiteY3" fmla="*/ 280686 h 29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201" h="293188">
                  <a:moveTo>
                    <a:pt x="0" y="0"/>
                  </a:moveTo>
                  <a:cubicBezTo>
                    <a:pt x="37008" y="154158"/>
                    <a:pt x="134154" y="263807"/>
                    <a:pt x="246678" y="293189"/>
                  </a:cubicBezTo>
                  <a:cubicBezTo>
                    <a:pt x="271684" y="218172"/>
                    <a:pt x="284187" y="186916"/>
                    <a:pt x="284187" y="186916"/>
                  </a:cubicBezTo>
                  <a:cubicBezTo>
                    <a:pt x="302066" y="209295"/>
                    <a:pt x="650329" y="257368"/>
                    <a:pt x="929202" y="280686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B8A71F8-9447-EA4B-5C9A-B44CA2BA95F3}"/>
                </a:ext>
              </a:extLst>
            </p:cNvPr>
            <p:cNvSpPr/>
            <p:nvPr/>
          </p:nvSpPr>
          <p:spPr>
            <a:xfrm>
              <a:off x="8558745" y="2489202"/>
              <a:ext cx="337573" cy="337573"/>
            </a:xfrm>
            <a:custGeom>
              <a:avLst/>
              <a:gdLst>
                <a:gd name="connsiteX0" fmla="*/ 337573 w 337573"/>
                <a:gd name="connsiteY0" fmla="*/ 168787 h 337573"/>
                <a:gd name="connsiteX1" fmla="*/ 168787 w 337573"/>
                <a:gd name="connsiteY1" fmla="*/ 337573 h 337573"/>
                <a:gd name="connsiteX2" fmla="*/ 0 w 337573"/>
                <a:gd name="connsiteY2" fmla="*/ 168787 h 337573"/>
                <a:gd name="connsiteX3" fmla="*/ 168787 w 337573"/>
                <a:gd name="connsiteY3" fmla="*/ 0 h 337573"/>
                <a:gd name="connsiteX4" fmla="*/ 337573 w 337573"/>
                <a:gd name="connsiteY4" fmla="*/ 168787 h 33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73" h="337573">
                  <a:moveTo>
                    <a:pt x="337573" y="168787"/>
                  </a:moveTo>
                  <a:cubicBezTo>
                    <a:pt x="337573" y="262005"/>
                    <a:pt x="262005" y="337573"/>
                    <a:pt x="168787" y="337573"/>
                  </a:cubicBezTo>
                  <a:cubicBezTo>
                    <a:pt x="75568" y="337573"/>
                    <a:pt x="0" y="262005"/>
                    <a:pt x="0" y="168787"/>
                  </a:cubicBezTo>
                  <a:cubicBezTo>
                    <a:pt x="0" y="75568"/>
                    <a:pt x="75568" y="0"/>
                    <a:pt x="168787" y="0"/>
                  </a:cubicBezTo>
                  <a:cubicBezTo>
                    <a:pt x="262005" y="0"/>
                    <a:pt x="337573" y="75568"/>
                    <a:pt x="337573" y="168787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AFD36490-70DF-25C4-78AC-EEED37282548}"/>
                </a:ext>
              </a:extLst>
            </p:cNvPr>
            <p:cNvSpPr/>
            <p:nvPr/>
          </p:nvSpPr>
          <p:spPr>
            <a:xfrm>
              <a:off x="8508734" y="2446943"/>
              <a:ext cx="117963" cy="161034"/>
            </a:xfrm>
            <a:custGeom>
              <a:avLst/>
              <a:gdLst>
                <a:gd name="connsiteX0" fmla="*/ 0 w 117963"/>
                <a:gd name="connsiteY0" fmla="*/ 161035 h 161034"/>
                <a:gd name="connsiteX1" fmla="*/ 117963 w 117963"/>
                <a:gd name="connsiteY1" fmla="*/ 0 h 16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963" h="161034">
                  <a:moveTo>
                    <a:pt x="0" y="161035"/>
                  </a:moveTo>
                  <a:cubicBezTo>
                    <a:pt x="-37" y="87363"/>
                    <a:pt x="47710" y="22180"/>
                    <a:pt x="117963" y="0"/>
                  </a:cubicBezTo>
                </a:path>
              </a:pathLst>
            </a:custGeom>
            <a:noFill/>
            <a:ln w="29838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4CCFE85-C867-779F-3782-FEAECC8F1BB7}"/>
                </a:ext>
              </a:extLst>
            </p:cNvPr>
            <p:cNvSpPr/>
            <p:nvPr/>
          </p:nvSpPr>
          <p:spPr>
            <a:xfrm>
              <a:off x="8626697" y="2439146"/>
              <a:ext cx="219392" cy="337617"/>
            </a:xfrm>
            <a:custGeom>
              <a:avLst/>
              <a:gdLst>
                <a:gd name="connsiteX0" fmla="*/ 0 w 219392"/>
                <a:gd name="connsiteY0" fmla="*/ 7796 h 337617"/>
                <a:gd name="connsiteX1" fmla="*/ 211596 w 219392"/>
                <a:gd name="connsiteY1" fmla="*/ 118270 h 337617"/>
                <a:gd name="connsiteX2" fmla="*/ 101128 w 219392"/>
                <a:gd name="connsiteY2" fmla="*/ 329866 h 337617"/>
                <a:gd name="connsiteX3" fmla="*/ 50824 w 219392"/>
                <a:gd name="connsiteY3" fmla="*/ 337618 h 337617"/>
                <a:gd name="connsiteX4" fmla="*/ 8564 w 219392"/>
                <a:gd name="connsiteY4" fmla="*/ 332304 h 33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92" h="337617">
                  <a:moveTo>
                    <a:pt x="0" y="7796"/>
                  </a:moveTo>
                  <a:cubicBezTo>
                    <a:pt x="88938" y="-20128"/>
                    <a:pt x="183671" y="29332"/>
                    <a:pt x="211596" y="118270"/>
                  </a:cubicBezTo>
                  <a:cubicBezTo>
                    <a:pt x="239521" y="207208"/>
                    <a:pt x="190060" y="301941"/>
                    <a:pt x="101128" y="329866"/>
                  </a:cubicBezTo>
                  <a:cubicBezTo>
                    <a:pt x="84844" y="334980"/>
                    <a:pt x="67884" y="337593"/>
                    <a:pt x="50824" y="337618"/>
                  </a:cubicBezTo>
                  <a:cubicBezTo>
                    <a:pt x="36570" y="337618"/>
                    <a:pt x="22373" y="335830"/>
                    <a:pt x="8564" y="332304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D156402-A77F-55EC-FC92-B9C81E54E64B}"/>
              </a:ext>
            </a:extLst>
          </p:cNvPr>
          <p:cNvSpPr/>
          <p:nvPr userDrawn="1"/>
        </p:nvSpPr>
        <p:spPr>
          <a:xfrm rot="2282216">
            <a:off x="10717960" y="790632"/>
            <a:ext cx="659182" cy="482997"/>
          </a:xfrm>
          <a:custGeom>
            <a:avLst/>
            <a:gdLst>
              <a:gd name="connsiteX0" fmla="*/ 1151687 w 1525893"/>
              <a:gd name="connsiteY0" fmla="*/ 0 h 1118055"/>
              <a:gd name="connsiteX1" fmla="*/ 1525894 w 1525893"/>
              <a:gd name="connsiteY1" fmla="*/ 858249 h 1118055"/>
              <a:gd name="connsiteX2" fmla="*/ 0 w 1525893"/>
              <a:gd name="connsiteY2" fmla="*/ 1118055 h 1118055"/>
              <a:gd name="connsiteX3" fmla="*/ 1151687 w 1525893"/>
              <a:gd name="connsiteY3" fmla="*/ 0 h 111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893" h="1118055">
                <a:moveTo>
                  <a:pt x="1151687" y="0"/>
                </a:moveTo>
                <a:lnTo>
                  <a:pt x="1525894" y="858249"/>
                </a:lnTo>
                <a:lnTo>
                  <a:pt x="0" y="1118055"/>
                </a:lnTo>
                <a:lnTo>
                  <a:pt x="1151687" y="0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0AAD0C63-D79D-BBC2-4F3C-216DE2975238}"/>
              </a:ext>
            </a:extLst>
          </p:cNvPr>
          <p:cNvSpPr/>
          <p:nvPr userDrawn="1"/>
        </p:nvSpPr>
        <p:spPr>
          <a:xfrm rot="18604199">
            <a:off x="3983399" y="896970"/>
            <a:ext cx="421732" cy="371033"/>
          </a:xfrm>
          <a:custGeom>
            <a:avLst/>
            <a:gdLst>
              <a:gd name="connsiteX0" fmla="*/ 0 w 1142998"/>
              <a:gd name="connsiteY0" fmla="*/ 0 h 1005593"/>
              <a:gd name="connsiteX1" fmla="*/ 1142998 w 1142998"/>
              <a:gd name="connsiteY1" fmla="*/ 0 h 1005593"/>
              <a:gd name="connsiteX2" fmla="*/ 1142998 w 1142998"/>
              <a:gd name="connsiteY2" fmla="*/ 1005594 h 1005593"/>
              <a:gd name="connsiteX3" fmla="*/ 0 w 1142998"/>
              <a:gd name="connsiteY3" fmla="*/ 1005594 h 10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005593">
                <a:moveTo>
                  <a:pt x="0" y="0"/>
                </a:moveTo>
                <a:lnTo>
                  <a:pt x="1142998" y="0"/>
                </a:lnTo>
                <a:lnTo>
                  <a:pt x="1142998" y="1005594"/>
                </a:lnTo>
                <a:lnTo>
                  <a:pt x="0" y="1005594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9E68269-EB95-32C2-D580-491A23FEFB69}"/>
              </a:ext>
            </a:extLst>
          </p:cNvPr>
          <p:cNvSpPr/>
          <p:nvPr userDrawn="1"/>
        </p:nvSpPr>
        <p:spPr>
          <a:xfrm rot="18604199">
            <a:off x="4973407" y="5646930"/>
            <a:ext cx="400920" cy="365962"/>
          </a:xfrm>
          <a:custGeom>
            <a:avLst/>
            <a:gdLst>
              <a:gd name="connsiteX0" fmla="*/ 0 w 1142998"/>
              <a:gd name="connsiteY0" fmla="*/ 0 h 1005593"/>
              <a:gd name="connsiteX1" fmla="*/ 1142998 w 1142998"/>
              <a:gd name="connsiteY1" fmla="*/ 0 h 1005593"/>
              <a:gd name="connsiteX2" fmla="*/ 1142998 w 1142998"/>
              <a:gd name="connsiteY2" fmla="*/ 1005594 h 1005593"/>
              <a:gd name="connsiteX3" fmla="*/ 0 w 1142998"/>
              <a:gd name="connsiteY3" fmla="*/ 1005594 h 10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005593">
                <a:moveTo>
                  <a:pt x="0" y="0"/>
                </a:moveTo>
                <a:lnTo>
                  <a:pt x="1142998" y="0"/>
                </a:lnTo>
                <a:lnTo>
                  <a:pt x="1142998" y="1005594"/>
                </a:lnTo>
                <a:lnTo>
                  <a:pt x="0" y="1005594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95877F4C-4481-3C2B-3BC6-7841AE5A028E}"/>
              </a:ext>
            </a:extLst>
          </p:cNvPr>
          <p:cNvSpPr/>
          <p:nvPr userDrawn="1"/>
        </p:nvSpPr>
        <p:spPr>
          <a:xfrm rot="7361470">
            <a:off x="4486420" y="4306394"/>
            <a:ext cx="310256" cy="256082"/>
          </a:xfrm>
          <a:custGeom>
            <a:avLst/>
            <a:gdLst>
              <a:gd name="connsiteX0" fmla="*/ 1151687 w 1525893"/>
              <a:gd name="connsiteY0" fmla="*/ 0 h 1118055"/>
              <a:gd name="connsiteX1" fmla="*/ 1525894 w 1525893"/>
              <a:gd name="connsiteY1" fmla="*/ 858249 h 1118055"/>
              <a:gd name="connsiteX2" fmla="*/ 0 w 1525893"/>
              <a:gd name="connsiteY2" fmla="*/ 1118055 h 1118055"/>
              <a:gd name="connsiteX3" fmla="*/ 1151687 w 1525893"/>
              <a:gd name="connsiteY3" fmla="*/ 0 h 111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893" h="1118055">
                <a:moveTo>
                  <a:pt x="1151687" y="0"/>
                </a:moveTo>
                <a:lnTo>
                  <a:pt x="1525894" y="858249"/>
                </a:lnTo>
                <a:lnTo>
                  <a:pt x="0" y="1118055"/>
                </a:lnTo>
                <a:lnTo>
                  <a:pt x="1151687" y="0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61E1C445-3EB4-8BF9-BBC9-99EECB0EF29F}"/>
              </a:ext>
            </a:extLst>
          </p:cNvPr>
          <p:cNvSpPr/>
          <p:nvPr userDrawn="1"/>
        </p:nvSpPr>
        <p:spPr>
          <a:xfrm rot="18604199">
            <a:off x="10901078" y="5755362"/>
            <a:ext cx="262122" cy="230611"/>
          </a:xfrm>
          <a:custGeom>
            <a:avLst/>
            <a:gdLst>
              <a:gd name="connsiteX0" fmla="*/ 0 w 1142998"/>
              <a:gd name="connsiteY0" fmla="*/ 0 h 1005593"/>
              <a:gd name="connsiteX1" fmla="*/ 1142998 w 1142998"/>
              <a:gd name="connsiteY1" fmla="*/ 0 h 1005593"/>
              <a:gd name="connsiteX2" fmla="*/ 1142998 w 1142998"/>
              <a:gd name="connsiteY2" fmla="*/ 1005594 h 1005593"/>
              <a:gd name="connsiteX3" fmla="*/ 0 w 1142998"/>
              <a:gd name="connsiteY3" fmla="*/ 1005594 h 10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005593">
                <a:moveTo>
                  <a:pt x="0" y="0"/>
                </a:moveTo>
                <a:lnTo>
                  <a:pt x="1142998" y="0"/>
                </a:lnTo>
                <a:lnTo>
                  <a:pt x="1142998" y="1005594"/>
                </a:lnTo>
                <a:lnTo>
                  <a:pt x="0" y="1005594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C4EF2ABF-684E-A5CF-7BF0-3FDFCA01F616}"/>
              </a:ext>
            </a:extLst>
          </p:cNvPr>
          <p:cNvSpPr/>
          <p:nvPr userDrawn="1"/>
        </p:nvSpPr>
        <p:spPr>
          <a:xfrm rot="2282216">
            <a:off x="1407922" y="5319149"/>
            <a:ext cx="659182" cy="482997"/>
          </a:xfrm>
          <a:custGeom>
            <a:avLst/>
            <a:gdLst>
              <a:gd name="connsiteX0" fmla="*/ 1151687 w 1525893"/>
              <a:gd name="connsiteY0" fmla="*/ 0 h 1118055"/>
              <a:gd name="connsiteX1" fmla="*/ 1525894 w 1525893"/>
              <a:gd name="connsiteY1" fmla="*/ 858249 h 1118055"/>
              <a:gd name="connsiteX2" fmla="*/ 0 w 1525893"/>
              <a:gd name="connsiteY2" fmla="*/ 1118055 h 1118055"/>
              <a:gd name="connsiteX3" fmla="*/ 1151687 w 1525893"/>
              <a:gd name="connsiteY3" fmla="*/ 0 h 111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893" h="1118055">
                <a:moveTo>
                  <a:pt x="1151687" y="0"/>
                </a:moveTo>
                <a:lnTo>
                  <a:pt x="1525894" y="858249"/>
                </a:lnTo>
                <a:lnTo>
                  <a:pt x="0" y="1118055"/>
                </a:lnTo>
                <a:lnTo>
                  <a:pt x="1151687" y="0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3CDF004-B031-6343-212C-95EBEE7C9BD5}"/>
              </a:ext>
            </a:extLst>
          </p:cNvPr>
          <p:cNvSpPr/>
          <p:nvPr userDrawn="1"/>
        </p:nvSpPr>
        <p:spPr>
          <a:xfrm rot="18604199">
            <a:off x="1717540" y="1617121"/>
            <a:ext cx="271192" cy="238590"/>
          </a:xfrm>
          <a:custGeom>
            <a:avLst/>
            <a:gdLst>
              <a:gd name="connsiteX0" fmla="*/ 0 w 1142998"/>
              <a:gd name="connsiteY0" fmla="*/ 0 h 1005593"/>
              <a:gd name="connsiteX1" fmla="*/ 1142998 w 1142998"/>
              <a:gd name="connsiteY1" fmla="*/ 0 h 1005593"/>
              <a:gd name="connsiteX2" fmla="*/ 1142998 w 1142998"/>
              <a:gd name="connsiteY2" fmla="*/ 1005594 h 1005593"/>
              <a:gd name="connsiteX3" fmla="*/ 0 w 1142998"/>
              <a:gd name="connsiteY3" fmla="*/ 1005594 h 10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005593">
                <a:moveTo>
                  <a:pt x="0" y="0"/>
                </a:moveTo>
                <a:lnTo>
                  <a:pt x="1142998" y="0"/>
                </a:lnTo>
                <a:lnTo>
                  <a:pt x="1142998" y="1005594"/>
                </a:lnTo>
                <a:lnTo>
                  <a:pt x="0" y="1005594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3A5F03D2-F980-42FD-D178-6A6D1B258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4178" y="2855548"/>
            <a:ext cx="4478689" cy="71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年终总结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CF578386-02E2-526D-1951-B2D9F30CB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4178" y="2491148"/>
            <a:ext cx="4455201" cy="281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YEAR END SUMMARY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6322E3AE-1B86-AD6C-A1E5-F064787094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4178" y="3868707"/>
            <a:ext cx="4530406" cy="2794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汇报人：</a:t>
            </a:r>
            <a:r>
              <a:rPr lang="en-US" altLang="zh-CN" dirty="0"/>
              <a:t>Office PLUS</a:t>
            </a:r>
            <a:endParaRPr lang="zh-CN" altLang="en-US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DD36ACF-D223-6EBC-239B-A35FE8FA98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178" y="739443"/>
            <a:ext cx="1745724" cy="281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zh-CN" dirty="0"/>
              <a:t>LOGO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963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bg>
      <p:bgPr>
        <a:solidFill>
          <a:schemeClr val="accent2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DEB7A2-A5CD-5680-173F-2004975D40A3}"/>
              </a:ext>
            </a:extLst>
          </p:cNvPr>
          <p:cNvSpPr/>
          <p:nvPr userDrawn="1"/>
        </p:nvSpPr>
        <p:spPr>
          <a:xfrm>
            <a:off x="567300" y="480446"/>
            <a:ext cx="11057402" cy="6071480"/>
          </a:xfrm>
          <a:prstGeom prst="roundRect">
            <a:avLst>
              <a:gd name="adj" fmla="val 4287"/>
            </a:avLst>
          </a:prstGeom>
          <a:solidFill>
            <a:schemeClr val="bg1"/>
          </a:solidFill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A51152-AF65-2ADD-86A0-FAF0FC246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3121" r="-53" b="17185"/>
          <a:stretch/>
        </p:blipFill>
        <p:spPr>
          <a:xfrm>
            <a:off x="567297" y="480446"/>
            <a:ext cx="11057403" cy="6142028"/>
          </a:xfrm>
          <a:prstGeom prst="roundRect">
            <a:avLst>
              <a:gd name="adj" fmla="val 6444"/>
            </a:avLst>
          </a:prstGeom>
          <a:ln>
            <a:noFill/>
          </a:ln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E007B37F-9D2A-2A14-17AF-CF18A8787C69}"/>
              </a:ext>
            </a:extLst>
          </p:cNvPr>
          <p:cNvGrpSpPr/>
          <p:nvPr userDrawn="1"/>
        </p:nvGrpSpPr>
        <p:grpSpPr>
          <a:xfrm>
            <a:off x="810365" y="1272016"/>
            <a:ext cx="4050309" cy="5273455"/>
            <a:chOff x="7797468" y="1038662"/>
            <a:chExt cx="4050309" cy="5273455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D47FF92E-15EC-909F-120A-538C47CF8FE0}"/>
                </a:ext>
              </a:extLst>
            </p:cNvPr>
            <p:cNvSpPr/>
            <p:nvPr/>
          </p:nvSpPr>
          <p:spPr>
            <a:xfrm>
              <a:off x="8121780" y="4436389"/>
              <a:ext cx="523708" cy="1562372"/>
            </a:xfrm>
            <a:custGeom>
              <a:avLst/>
              <a:gdLst>
                <a:gd name="connsiteX0" fmla="*/ 272515 w 523708"/>
                <a:gd name="connsiteY0" fmla="*/ 42431 h 1562372"/>
                <a:gd name="connsiteX1" fmla="*/ 165005 w 523708"/>
                <a:gd name="connsiteY1" fmla="*/ 874403 h 1562372"/>
                <a:gd name="connsiteX2" fmla="*/ 0 w 523708"/>
                <a:gd name="connsiteY2" fmla="*/ 1484512 h 1562372"/>
                <a:gd name="connsiteX3" fmla="*/ 135621 w 523708"/>
                <a:gd name="connsiteY3" fmla="*/ 1562373 h 1562372"/>
                <a:gd name="connsiteX4" fmla="*/ 457356 w 523708"/>
                <a:gd name="connsiteY4" fmla="*/ 1040733 h 1562372"/>
                <a:gd name="connsiteX5" fmla="*/ 523708 w 523708"/>
                <a:gd name="connsiteY5" fmla="*/ 776121 h 1562372"/>
                <a:gd name="connsiteX6" fmla="*/ 449772 w 523708"/>
                <a:gd name="connsiteY6" fmla="*/ 0 h 156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708" h="1562372">
                  <a:moveTo>
                    <a:pt x="272515" y="42431"/>
                  </a:moveTo>
                  <a:cubicBezTo>
                    <a:pt x="268007" y="86401"/>
                    <a:pt x="182667" y="720695"/>
                    <a:pt x="165005" y="874403"/>
                  </a:cubicBezTo>
                  <a:cubicBezTo>
                    <a:pt x="147343" y="1028110"/>
                    <a:pt x="32725" y="1428927"/>
                    <a:pt x="0" y="1484512"/>
                  </a:cubicBezTo>
                  <a:cubicBezTo>
                    <a:pt x="34210" y="1505727"/>
                    <a:pt x="135621" y="1562373"/>
                    <a:pt x="135621" y="1562373"/>
                  </a:cubicBezTo>
                  <a:cubicBezTo>
                    <a:pt x="135621" y="1562373"/>
                    <a:pt x="444733" y="1086082"/>
                    <a:pt x="457356" y="1040733"/>
                  </a:cubicBezTo>
                  <a:cubicBezTo>
                    <a:pt x="469980" y="995385"/>
                    <a:pt x="523708" y="776121"/>
                    <a:pt x="523708" y="776121"/>
                  </a:cubicBezTo>
                  <a:lnTo>
                    <a:pt x="449772" y="0"/>
                  </a:lnTo>
                  <a:close/>
                </a:path>
              </a:pathLst>
            </a:custGeom>
            <a:solidFill>
              <a:srgbClr val="3B374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15B36235-19CE-A41B-DE6E-A08B20F2C521}"/>
                </a:ext>
              </a:extLst>
            </p:cNvPr>
            <p:cNvSpPr/>
            <p:nvPr/>
          </p:nvSpPr>
          <p:spPr>
            <a:xfrm>
              <a:off x="8020827" y="1618237"/>
              <a:ext cx="3024490" cy="3209442"/>
            </a:xfrm>
            <a:custGeom>
              <a:avLst/>
              <a:gdLst>
                <a:gd name="connsiteX0" fmla="*/ 2479969 w 3024490"/>
                <a:gd name="connsiteY0" fmla="*/ 378778 h 3209442"/>
                <a:gd name="connsiteX1" fmla="*/ 3024151 w 3024490"/>
                <a:gd name="connsiteY1" fmla="*/ 1326852 h 3209442"/>
                <a:gd name="connsiteX2" fmla="*/ 2524946 w 3024490"/>
                <a:gd name="connsiteY2" fmla="*/ 2271850 h 3209442"/>
                <a:gd name="connsiteX3" fmla="*/ 1823080 w 3024490"/>
                <a:gd name="connsiteY3" fmla="*/ 3003471 h 3209442"/>
                <a:gd name="connsiteX4" fmla="*/ 855222 w 3024490"/>
                <a:gd name="connsiteY4" fmla="*/ 3161952 h 3209442"/>
                <a:gd name="connsiteX5" fmla="*/ 159402 w 3024490"/>
                <a:gd name="connsiteY5" fmla="*/ 2418927 h 3209442"/>
                <a:gd name="connsiteX6" fmla="*/ 61120 w 3024490"/>
                <a:gd name="connsiteY6" fmla="*/ 1498327 h 3209442"/>
                <a:gd name="connsiteX7" fmla="*/ 737846 w 3024490"/>
                <a:gd name="connsiteY7" fmla="*/ 817782 h 3209442"/>
                <a:gd name="connsiteX8" fmla="*/ 1489835 w 3024490"/>
                <a:gd name="connsiteY8" fmla="*/ 30470 h 3209442"/>
                <a:gd name="connsiteX9" fmla="*/ 2479969 w 3024490"/>
                <a:gd name="connsiteY9" fmla="*/ 378778 h 320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24490" h="3209442">
                  <a:moveTo>
                    <a:pt x="2479969" y="378778"/>
                  </a:moveTo>
                  <a:cubicBezTo>
                    <a:pt x="2793218" y="646307"/>
                    <a:pt x="3034811" y="994031"/>
                    <a:pt x="3024151" y="1326852"/>
                  </a:cubicBezTo>
                  <a:cubicBezTo>
                    <a:pt x="3013490" y="1659672"/>
                    <a:pt x="2751317" y="1979975"/>
                    <a:pt x="2524946" y="2271850"/>
                  </a:cubicBezTo>
                  <a:cubicBezTo>
                    <a:pt x="2298575" y="2563724"/>
                    <a:pt x="2107316" y="2825896"/>
                    <a:pt x="1823080" y="3003471"/>
                  </a:cubicBezTo>
                  <a:cubicBezTo>
                    <a:pt x="1538843" y="3181046"/>
                    <a:pt x="1162318" y="3271160"/>
                    <a:pt x="855222" y="3161952"/>
                  </a:cubicBezTo>
                  <a:cubicBezTo>
                    <a:pt x="548125" y="3052745"/>
                    <a:pt x="310298" y="2745118"/>
                    <a:pt x="159402" y="2418927"/>
                  </a:cubicBezTo>
                  <a:cubicBezTo>
                    <a:pt x="8505" y="2092737"/>
                    <a:pt x="-57793" y="1747505"/>
                    <a:pt x="61120" y="1498327"/>
                  </a:cubicBezTo>
                  <a:cubicBezTo>
                    <a:pt x="180034" y="1249149"/>
                    <a:pt x="484054" y="1095230"/>
                    <a:pt x="737846" y="817782"/>
                  </a:cubicBezTo>
                  <a:cubicBezTo>
                    <a:pt x="991639" y="540335"/>
                    <a:pt x="1195839" y="137237"/>
                    <a:pt x="1489835" y="30470"/>
                  </a:cubicBezTo>
                  <a:cubicBezTo>
                    <a:pt x="1783831" y="-76298"/>
                    <a:pt x="2167516" y="111301"/>
                    <a:pt x="2479969" y="378778"/>
                  </a:cubicBezTo>
                  <a:close/>
                </a:path>
              </a:pathLst>
            </a:custGeom>
            <a:solidFill>
              <a:srgbClr val="F0F0F0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AE73DDB1-5106-F73E-A4BE-DD57944D7CE2}"/>
                </a:ext>
              </a:extLst>
            </p:cNvPr>
            <p:cNvSpPr/>
            <p:nvPr/>
          </p:nvSpPr>
          <p:spPr>
            <a:xfrm>
              <a:off x="8287421" y="2710940"/>
              <a:ext cx="290052" cy="964924"/>
            </a:xfrm>
            <a:custGeom>
              <a:avLst/>
              <a:gdLst>
                <a:gd name="connsiteX0" fmla="*/ 67943 w 290052"/>
                <a:gd name="connsiteY0" fmla="*/ 963861 h 964924"/>
                <a:gd name="connsiteX1" fmla="*/ 0 w 290052"/>
                <a:gd name="connsiteY1" fmla="*/ 783528 h 964924"/>
                <a:gd name="connsiteX2" fmla="*/ 152222 w 290052"/>
                <a:gd name="connsiteY2" fmla="*/ 217070 h 964924"/>
                <a:gd name="connsiteX3" fmla="*/ 152222 w 290052"/>
                <a:gd name="connsiteY3" fmla="*/ 15097 h 964924"/>
                <a:gd name="connsiteX4" fmla="*/ 168823 w 290052"/>
                <a:gd name="connsiteY4" fmla="*/ 4489 h 964924"/>
                <a:gd name="connsiteX5" fmla="*/ 215286 w 290052"/>
                <a:gd name="connsiteY5" fmla="*/ 33820 h 964924"/>
                <a:gd name="connsiteX6" fmla="*/ 287048 w 290052"/>
                <a:gd name="connsiteY6" fmla="*/ 189861 h 964924"/>
                <a:gd name="connsiteX7" fmla="*/ 242866 w 290052"/>
                <a:gd name="connsiteY7" fmla="*/ 262418 h 964924"/>
                <a:gd name="connsiteX8" fmla="*/ 168611 w 290052"/>
                <a:gd name="connsiteY8" fmla="*/ 734467 h 964924"/>
                <a:gd name="connsiteX9" fmla="*/ 247640 w 290052"/>
                <a:gd name="connsiteY9" fmla="*/ 904192 h 964924"/>
                <a:gd name="connsiteX10" fmla="*/ 67943 w 290052"/>
                <a:gd name="connsiteY10" fmla="*/ 963861 h 96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052" h="964924">
                  <a:moveTo>
                    <a:pt x="67943" y="963861"/>
                  </a:moveTo>
                  <a:cubicBezTo>
                    <a:pt x="47152" y="934583"/>
                    <a:pt x="0" y="808456"/>
                    <a:pt x="0" y="783528"/>
                  </a:cubicBezTo>
                  <a:cubicBezTo>
                    <a:pt x="0" y="758599"/>
                    <a:pt x="143206" y="259501"/>
                    <a:pt x="152222" y="217070"/>
                  </a:cubicBezTo>
                  <a:cubicBezTo>
                    <a:pt x="161239" y="174639"/>
                    <a:pt x="160974" y="54611"/>
                    <a:pt x="152222" y="15097"/>
                  </a:cubicBezTo>
                  <a:cubicBezTo>
                    <a:pt x="156041" y="352"/>
                    <a:pt x="166172" y="-4421"/>
                    <a:pt x="168823" y="4489"/>
                  </a:cubicBezTo>
                  <a:cubicBezTo>
                    <a:pt x="175772" y="10111"/>
                    <a:pt x="215286" y="33820"/>
                    <a:pt x="215286" y="33820"/>
                  </a:cubicBezTo>
                  <a:cubicBezTo>
                    <a:pt x="215286" y="33820"/>
                    <a:pt x="307680" y="161114"/>
                    <a:pt x="287048" y="189861"/>
                  </a:cubicBezTo>
                  <a:cubicBezTo>
                    <a:pt x="270149" y="212657"/>
                    <a:pt x="255357" y="236944"/>
                    <a:pt x="242866" y="262418"/>
                  </a:cubicBezTo>
                  <a:cubicBezTo>
                    <a:pt x="237880" y="294507"/>
                    <a:pt x="164952" y="707947"/>
                    <a:pt x="168611" y="734467"/>
                  </a:cubicBezTo>
                  <a:cubicBezTo>
                    <a:pt x="172271" y="760986"/>
                    <a:pt x="245730" y="894698"/>
                    <a:pt x="247640" y="904192"/>
                  </a:cubicBezTo>
                  <a:cubicBezTo>
                    <a:pt x="231781" y="912625"/>
                    <a:pt x="77278" y="973673"/>
                    <a:pt x="67943" y="963861"/>
                  </a:cubicBez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6E26E01A-7B75-2A1E-4481-77355FCA0F13}"/>
                </a:ext>
              </a:extLst>
            </p:cNvPr>
            <p:cNvSpPr/>
            <p:nvPr/>
          </p:nvSpPr>
          <p:spPr>
            <a:xfrm>
              <a:off x="8347779" y="2689724"/>
              <a:ext cx="87249" cy="475370"/>
            </a:xfrm>
            <a:custGeom>
              <a:avLst/>
              <a:gdLst>
                <a:gd name="connsiteX0" fmla="*/ 0 w 87249"/>
                <a:gd name="connsiteY0" fmla="*/ 475370 h 475370"/>
                <a:gd name="connsiteX1" fmla="*/ 70648 w 87249"/>
                <a:gd name="connsiteY1" fmla="*/ 217070 h 475370"/>
                <a:gd name="connsiteX2" fmla="*/ 70648 w 87249"/>
                <a:gd name="connsiteY2" fmla="*/ 15097 h 475370"/>
                <a:gd name="connsiteX3" fmla="*/ 87249 w 87249"/>
                <a:gd name="connsiteY3" fmla="*/ 4489 h 47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49" h="475370">
                  <a:moveTo>
                    <a:pt x="0" y="475370"/>
                  </a:moveTo>
                  <a:cubicBezTo>
                    <a:pt x="33998" y="353009"/>
                    <a:pt x="66617" y="236694"/>
                    <a:pt x="70648" y="217070"/>
                  </a:cubicBezTo>
                  <a:cubicBezTo>
                    <a:pt x="79400" y="174639"/>
                    <a:pt x="79400" y="54611"/>
                    <a:pt x="70648" y="15097"/>
                  </a:cubicBezTo>
                  <a:cubicBezTo>
                    <a:pt x="74467" y="352"/>
                    <a:pt x="84597" y="-4421"/>
                    <a:pt x="87249" y="4489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38F90D16-5C53-1A35-E9D3-7612396EB457}"/>
                </a:ext>
              </a:extLst>
            </p:cNvPr>
            <p:cNvSpPr/>
            <p:nvPr/>
          </p:nvSpPr>
          <p:spPr>
            <a:xfrm>
              <a:off x="8266205" y="3291434"/>
              <a:ext cx="67943" cy="362151"/>
            </a:xfrm>
            <a:custGeom>
              <a:avLst/>
              <a:gdLst>
                <a:gd name="connsiteX0" fmla="*/ 67943 w 67943"/>
                <a:gd name="connsiteY0" fmla="*/ 362151 h 362151"/>
                <a:gd name="connsiteX1" fmla="*/ 0 w 67943"/>
                <a:gd name="connsiteY1" fmla="*/ 181818 h 362151"/>
                <a:gd name="connsiteX2" fmla="*/ 46621 w 67943"/>
                <a:gd name="connsiteY2" fmla="*/ 0 h 3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43" h="362151">
                  <a:moveTo>
                    <a:pt x="67943" y="362151"/>
                  </a:moveTo>
                  <a:cubicBezTo>
                    <a:pt x="47152" y="332874"/>
                    <a:pt x="0" y="206747"/>
                    <a:pt x="0" y="181818"/>
                  </a:cubicBezTo>
                  <a:cubicBezTo>
                    <a:pt x="0" y="172430"/>
                    <a:pt x="20579" y="94940"/>
                    <a:pt x="46621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DD75A50F-A8CF-3608-3321-FA9A24CD0BC0}"/>
                </a:ext>
              </a:extLst>
            </p:cNvPr>
            <p:cNvSpPr/>
            <p:nvPr/>
          </p:nvSpPr>
          <p:spPr>
            <a:xfrm rot="-865200">
              <a:off x="8435713" y="1325614"/>
              <a:ext cx="2597801" cy="2317861"/>
            </a:xfrm>
            <a:custGeom>
              <a:avLst/>
              <a:gdLst>
                <a:gd name="connsiteX0" fmla="*/ 0 w 2597801"/>
                <a:gd name="connsiteY0" fmla="*/ 0 h 2317861"/>
                <a:gd name="connsiteX1" fmla="*/ 2597802 w 2597801"/>
                <a:gd name="connsiteY1" fmla="*/ 0 h 2317861"/>
                <a:gd name="connsiteX2" fmla="*/ 2597802 w 2597801"/>
                <a:gd name="connsiteY2" fmla="*/ 2317862 h 2317861"/>
                <a:gd name="connsiteX3" fmla="*/ 0 w 2597801"/>
                <a:gd name="connsiteY3" fmla="*/ 2317862 h 231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7801" h="2317861">
                  <a:moveTo>
                    <a:pt x="0" y="0"/>
                  </a:moveTo>
                  <a:lnTo>
                    <a:pt x="2597802" y="0"/>
                  </a:lnTo>
                  <a:lnTo>
                    <a:pt x="2597802" y="2317862"/>
                  </a:lnTo>
                  <a:lnTo>
                    <a:pt x="0" y="231786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E658F1F2-1198-7AB3-961B-F548E8D99A41}"/>
                </a:ext>
              </a:extLst>
            </p:cNvPr>
            <p:cNvSpPr/>
            <p:nvPr/>
          </p:nvSpPr>
          <p:spPr>
            <a:xfrm rot="-865200">
              <a:off x="8465965" y="1564628"/>
              <a:ext cx="677839" cy="2317861"/>
            </a:xfrm>
            <a:custGeom>
              <a:avLst/>
              <a:gdLst>
                <a:gd name="connsiteX0" fmla="*/ 0 w 677839"/>
                <a:gd name="connsiteY0" fmla="*/ 0 h 2317861"/>
                <a:gd name="connsiteX1" fmla="*/ 677840 w 677839"/>
                <a:gd name="connsiteY1" fmla="*/ 0 h 2317861"/>
                <a:gd name="connsiteX2" fmla="*/ 677840 w 677839"/>
                <a:gd name="connsiteY2" fmla="*/ 2317862 h 2317861"/>
                <a:gd name="connsiteX3" fmla="*/ 0 w 677839"/>
                <a:gd name="connsiteY3" fmla="*/ 2317862 h 231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839" h="2317861">
                  <a:moveTo>
                    <a:pt x="0" y="0"/>
                  </a:moveTo>
                  <a:lnTo>
                    <a:pt x="677840" y="0"/>
                  </a:lnTo>
                  <a:lnTo>
                    <a:pt x="677840" y="2317862"/>
                  </a:lnTo>
                  <a:lnTo>
                    <a:pt x="0" y="231786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E8FC6086-8F8B-0BC5-96E9-E58C9B3A2A86}"/>
                </a:ext>
              </a:extLst>
            </p:cNvPr>
            <p:cNvSpPr/>
            <p:nvPr/>
          </p:nvSpPr>
          <p:spPr>
            <a:xfrm>
              <a:off x="8389892" y="1716490"/>
              <a:ext cx="419963" cy="419963"/>
            </a:xfrm>
            <a:custGeom>
              <a:avLst/>
              <a:gdLst>
                <a:gd name="connsiteX0" fmla="*/ 419964 w 419963"/>
                <a:gd name="connsiteY0" fmla="*/ 209982 h 419963"/>
                <a:gd name="connsiteX1" fmla="*/ 209982 w 419963"/>
                <a:gd name="connsiteY1" fmla="*/ 419964 h 419963"/>
                <a:gd name="connsiteX2" fmla="*/ 0 w 419963"/>
                <a:gd name="connsiteY2" fmla="*/ 209982 h 419963"/>
                <a:gd name="connsiteX3" fmla="*/ 209982 w 419963"/>
                <a:gd name="connsiteY3" fmla="*/ 0 h 419963"/>
                <a:gd name="connsiteX4" fmla="*/ 419964 w 419963"/>
                <a:gd name="connsiteY4" fmla="*/ 209982 h 41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963" h="419963">
                  <a:moveTo>
                    <a:pt x="419964" y="209982"/>
                  </a:moveTo>
                  <a:cubicBezTo>
                    <a:pt x="419964" y="325952"/>
                    <a:pt x="325952" y="419964"/>
                    <a:pt x="209982" y="419964"/>
                  </a:cubicBezTo>
                  <a:cubicBezTo>
                    <a:pt x="94012" y="419964"/>
                    <a:pt x="0" y="325952"/>
                    <a:pt x="0" y="209982"/>
                  </a:cubicBezTo>
                  <a:cubicBezTo>
                    <a:pt x="0" y="94012"/>
                    <a:pt x="94012" y="0"/>
                    <a:pt x="209982" y="0"/>
                  </a:cubicBezTo>
                  <a:cubicBezTo>
                    <a:pt x="325952" y="0"/>
                    <a:pt x="419964" y="94012"/>
                    <a:pt x="419964" y="209982"/>
                  </a:cubicBezTo>
                  <a:close/>
                </a:path>
              </a:pathLst>
            </a:custGeom>
            <a:solidFill>
              <a:schemeClr val="accent1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424DD7F3-95C5-9042-59E3-D270F5E5CA28}"/>
                </a:ext>
              </a:extLst>
            </p:cNvPr>
            <p:cNvSpPr/>
            <p:nvPr/>
          </p:nvSpPr>
          <p:spPr>
            <a:xfrm rot="-865200">
              <a:off x="8435274" y="2242083"/>
              <a:ext cx="509440" cy="48955"/>
            </a:xfrm>
            <a:custGeom>
              <a:avLst/>
              <a:gdLst>
                <a:gd name="connsiteX0" fmla="*/ 0 w 509440"/>
                <a:gd name="connsiteY0" fmla="*/ 0 h 48955"/>
                <a:gd name="connsiteX1" fmla="*/ 509441 w 509440"/>
                <a:gd name="connsiteY1" fmla="*/ 0 h 48955"/>
                <a:gd name="connsiteX2" fmla="*/ 509441 w 509440"/>
                <a:gd name="connsiteY2" fmla="*/ 48955 h 48955"/>
                <a:gd name="connsiteX3" fmla="*/ 0 w 509440"/>
                <a:gd name="connsiteY3" fmla="*/ 48955 h 4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40" h="48955">
                  <a:moveTo>
                    <a:pt x="0" y="0"/>
                  </a:moveTo>
                  <a:lnTo>
                    <a:pt x="509441" y="0"/>
                  </a:lnTo>
                  <a:lnTo>
                    <a:pt x="509441" y="48955"/>
                  </a:lnTo>
                  <a:lnTo>
                    <a:pt x="0" y="48955"/>
                  </a:lnTo>
                  <a:close/>
                </a:path>
              </a:pathLst>
            </a:custGeom>
            <a:solidFill>
              <a:schemeClr val="accent1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D641A0FC-1C3E-320E-A8AC-1F244EB85717}"/>
                </a:ext>
              </a:extLst>
            </p:cNvPr>
            <p:cNvSpPr/>
            <p:nvPr/>
          </p:nvSpPr>
          <p:spPr>
            <a:xfrm rot="-865200">
              <a:off x="8464642" y="2356234"/>
              <a:ext cx="509440" cy="48955"/>
            </a:xfrm>
            <a:custGeom>
              <a:avLst/>
              <a:gdLst>
                <a:gd name="connsiteX0" fmla="*/ 0 w 509440"/>
                <a:gd name="connsiteY0" fmla="*/ 0 h 48955"/>
                <a:gd name="connsiteX1" fmla="*/ 509441 w 509440"/>
                <a:gd name="connsiteY1" fmla="*/ 0 h 48955"/>
                <a:gd name="connsiteX2" fmla="*/ 509441 w 509440"/>
                <a:gd name="connsiteY2" fmla="*/ 48955 h 48955"/>
                <a:gd name="connsiteX3" fmla="*/ 0 w 509440"/>
                <a:gd name="connsiteY3" fmla="*/ 48955 h 4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440" h="48955">
                  <a:moveTo>
                    <a:pt x="0" y="0"/>
                  </a:moveTo>
                  <a:lnTo>
                    <a:pt x="509441" y="0"/>
                  </a:lnTo>
                  <a:lnTo>
                    <a:pt x="509441" y="48955"/>
                  </a:lnTo>
                  <a:lnTo>
                    <a:pt x="0" y="48955"/>
                  </a:lnTo>
                  <a:close/>
                </a:path>
              </a:pathLst>
            </a:custGeom>
            <a:solidFill>
              <a:schemeClr val="accent1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CD2B1709-7CA9-90F1-1F0D-9A560B7CDF51}"/>
                </a:ext>
              </a:extLst>
            </p:cNvPr>
            <p:cNvSpPr/>
            <p:nvPr/>
          </p:nvSpPr>
          <p:spPr>
            <a:xfrm>
              <a:off x="9474648" y="2385207"/>
              <a:ext cx="116686" cy="116686"/>
            </a:xfrm>
            <a:custGeom>
              <a:avLst/>
              <a:gdLst>
                <a:gd name="connsiteX0" fmla="*/ 116686 w 116686"/>
                <a:gd name="connsiteY0" fmla="*/ 58343 h 116686"/>
                <a:gd name="connsiteX1" fmla="*/ 58343 w 116686"/>
                <a:gd name="connsiteY1" fmla="*/ 116686 h 116686"/>
                <a:gd name="connsiteX2" fmla="*/ 0 w 116686"/>
                <a:gd name="connsiteY2" fmla="*/ 58343 h 116686"/>
                <a:gd name="connsiteX3" fmla="*/ 58343 w 116686"/>
                <a:gd name="connsiteY3" fmla="*/ 0 h 116686"/>
                <a:gd name="connsiteX4" fmla="*/ 116686 w 116686"/>
                <a:gd name="connsiteY4" fmla="*/ 58343 h 11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86" h="116686">
                  <a:moveTo>
                    <a:pt x="116686" y="58343"/>
                  </a:moveTo>
                  <a:cubicBezTo>
                    <a:pt x="116686" y="90565"/>
                    <a:pt x="90565" y="116686"/>
                    <a:pt x="58343" y="116686"/>
                  </a:cubicBezTo>
                  <a:cubicBezTo>
                    <a:pt x="26121" y="116686"/>
                    <a:pt x="0" y="90565"/>
                    <a:pt x="0" y="58343"/>
                  </a:cubicBezTo>
                  <a:cubicBezTo>
                    <a:pt x="0" y="26121"/>
                    <a:pt x="26121" y="0"/>
                    <a:pt x="58343" y="0"/>
                  </a:cubicBezTo>
                  <a:cubicBezTo>
                    <a:pt x="90565" y="0"/>
                    <a:pt x="116686" y="26121"/>
                    <a:pt x="116686" y="583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CB8F300D-D40A-D63B-906A-D07D884D0B3A}"/>
                </a:ext>
              </a:extLst>
            </p:cNvPr>
            <p:cNvSpPr/>
            <p:nvPr/>
          </p:nvSpPr>
          <p:spPr>
            <a:xfrm rot="-865200">
              <a:off x="9654557" y="2263583"/>
              <a:ext cx="965629" cy="48955"/>
            </a:xfrm>
            <a:custGeom>
              <a:avLst/>
              <a:gdLst>
                <a:gd name="connsiteX0" fmla="*/ 0 w 965629"/>
                <a:gd name="connsiteY0" fmla="*/ 0 h 48955"/>
                <a:gd name="connsiteX1" fmla="*/ 965630 w 965629"/>
                <a:gd name="connsiteY1" fmla="*/ 0 h 48955"/>
                <a:gd name="connsiteX2" fmla="*/ 965630 w 965629"/>
                <a:gd name="connsiteY2" fmla="*/ 48955 h 48955"/>
                <a:gd name="connsiteX3" fmla="*/ 0 w 965629"/>
                <a:gd name="connsiteY3" fmla="*/ 48955 h 4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629" h="48955">
                  <a:moveTo>
                    <a:pt x="0" y="0"/>
                  </a:moveTo>
                  <a:lnTo>
                    <a:pt x="965630" y="0"/>
                  </a:lnTo>
                  <a:lnTo>
                    <a:pt x="965630" y="48955"/>
                  </a:lnTo>
                  <a:lnTo>
                    <a:pt x="0" y="489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73EB6B5-04DD-F066-B7DE-6F39A23357A3}"/>
                </a:ext>
              </a:extLst>
            </p:cNvPr>
            <p:cNvSpPr/>
            <p:nvPr/>
          </p:nvSpPr>
          <p:spPr>
            <a:xfrm rot="-865200">
              <a:off x="9334592" y="1451943"/>
              <a:ext cx="1165905" cy="766043"/>
            </a:xfrm>
            <a:custGeom>
              <a:avLst/>
              <a:gdLst>
                <a:gd name="connsiteX0" fmla="*/ 0 w 1165905"/>
                <a:gd name="connsiteY0" fmla="*/ 0 h 766043"/>
                <a:gd name="connsiteX1" fmla="*/ 1165905 w 1165905"/>
                <a:gd name="connsiteY1" fmla="*/ 0 h 766043"/>
                <a:gd name="connsiteX2" fmla="*/ 1165905 w 1165905"/>
                <a:gd name="connsiteY2" fmla="*/ 766044 h 766043"/>
                <a:gd name="connsiteX3" fmla="*/ 0 w 1165905"/>
                <a:gd name="connsiteY3" fmla="*/ 766044 h 76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905" h="766043">
                  <a:moveTo>
                    <a:pt x="0" y="0"/>
                  </a:moveTo>
                  <a:lnTo>
                    <a:pt x="1165905" y="0"/>
                  </a:lnTo>
                  <a:lnTo>
                    <a:pt x="1165905" y="766044"/>
                  </a:lnTo>
                  <a:lnTo>
                    <a:pt x="0" y="766044"/>
                  </a:ln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63BA8CC6-06FB-5D76-0620-42D29AB14A49}"/>
                </a:ext>
              </a:extLst>
            </p:cNvPr>
            <p:cNvSpPr/>
            <p:nvPr/>
          </p:nvSpPr>
          <p:spPr>
            <a:xfrm>
              <a:off x="9744458" y="3434692"/>
              <a:ext cx="116686" cy="116686"/>
            </a:xfrm>
            <a:custGeom>
              <a:avLst/>
              <a:gdLst>
                <a:gd name="connsiteX0" fmla="*/ 116686 w 116686"/>
                <a:gd name="connsiteY0" fmla="*/ 58343 h 116686"/>
                <a:gd name="connsiteX1" fmla="*/ 58343 w 116686"/>
                <a:gd name="connsiteY1" fmla="*/ 116686 h 116686"/>
                <a:gd name="connsiteX2" fmla="*/ 0 w 116686"/>
                <a:gd name="connsiteY2" fmla="*/ 58343 h 116686"/>
                <a:gd name="connsiteX3" fmla="*/ 58343 w 116686"/>
                <a:gd name="connsiteY3" fmla="*/ 0 h 116686"/>
                <a:gd name="connsiteX4" fmla="*/ 116686 w 116686"/>
                <a:gd name="connsiteY4" fmla="*/ 58343 h 11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86" h="116686">
                  <a:moveTo>
                    <a:pt x="116686" y="58343"/>
                  </a:moveTo>
                  <a:cubicBezTo>
                    <a:pt x="116686" y="90565"/>
                    <a:pt x="90565" y="116686"/>
                    <a:pt x="58343" y="116686"/>
                  </a:cubicBezTo>
                  <a:cubicBezTo>
                    <a:pt x="26121" y="116686"/>
                    <a:pt x="0" y="90565"/>
                    <a:pt x="0" y="58343"/>
                  </a:cubicBezTo>
                  <a:cubicBezTo>
                    <a:pt x="0" y="26121"/>
                    <a:pt x="26121" y="0"/>
                    <a:pt x="58343" y="0"/>
                  </a:cubicBezTo>
                  <a:cubicBezTo>
                    <a:pt x="90565" y="0"/>
                    <a:pt x="116686" y="26121"/>
                    <a:pt x="116686" y="583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4AD328CE-0362-E572-9BAE-0B683AA9C9B2}"/>
                </a:ext>
              </a:extLst>
            </p:cNvPr>
            <p:cNvSpPr/>
            <p:nvPr/>
          </p:nvSpPr>
          <p:spPr>
            <a:xfrm rot="-865200">
              <a:off x="9924447" y="3313057"/>
              <a:ext cx="965629" cy="48955"/>
            </a:xfrm>
            <a:custGeom>
              <a:avLst/>
              <a:gdLst>
                <a:gd name="connsiteX0" fmla="*/ 0 w 965629"/>
                <a:gd name="connsiteY0" fmla="*/ 0 h 48955"/>
                <a:gd name="connsiteX1" fmla="*/ 965630 w 965629"/>
                <a:gd name="connsiteY1" fmla="*/ 0 h 48955"/>
                <a:gd name="connsiteX2" fmla="*/ 965630 w 965629"/>
                <a:gd name="connsiteY2" fmla="*/ 48955 h 48955"/>
                <a:gd name="connsiteX3" fmla="*/ 0 w 965629"/>
                <a:gd name="connsiteY3" fmla="*/ 48955 h 4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629" h="48955">
                  <a:moveTo>
                    <a:pt x="0" y="0"/>
                  </a:moveTo>
                  <a:lnTo>
                    <a:pt x="965630" y="0"/>
                  </a:lnTo>
                  <a:lnTo>
                    <a:pt x="965630" y="48955"/>
                  </a:lnTo>
                  <a:lnTo>
                    <a:pt x="0" y="489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FFC0407-77D5-0476-7B21-B5AA04C34CCC}"/>
                </a:ext>
              </a:extLst>
            </p:cNvPr>
            <p:cNvSpPr/>
            <p:nvPr/>
          </p:nvSpPr>
          <p:spPr>
            <a:xfrm rot="-865200">
              <a:off x="9604416" y="2501418"/>
              <a:ext cx="1165905" cy="766043"/>
            </a:xfrm>
            <a:custGeom>
              <a:avLst/>
              <a:gdLst>
                <a:gd name="connsiteX0" fmla="*/ 0 w 1165905"/>
                <a:gd name="connsiteY0" fmla="*/ 0 h 766043"/>
                <a:gd name="connsiteX1" fmla="*/ 1165905 w 1165905"/>
                <a:gd name="connsiteY1" fmla="*/ 0 h 766043"/>
                <a:gd name="connsiteX2" fmla="*/ 1165905 w 1165905"/>
                <a:gd name="connsiteY2" fmla="*/ 766044 h 766043"/>
                <a:gd name="connsiteX3" fmla="*/ 0 w 1165905"/>
                <a:gd name="connsiteY3" fmla="*/ 766044 h 76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905" h="766043">
                  <a:moveTo>
                    <a:pt x="0" y="0"/>
                  </a:moveTo>
                  <a:lnTo>
                    <a:pt x="1165905" y="0"/>
                  </a:lnTo>
                  <a:lnTo>
                    <a:pt x="1165905" y="766044"/>
                  </a:lnTo>
                  <a:lnTo>
                    <a:pt x="0" y="766044"/>
                  </a:ln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CBE6BBAD-631A-8FDA-159A-021605960E67}"/>
                </a:ext>
              </a:extLst>
            </p:cNvPr>
            <p:cNvSpPr/>
            <p:nvPr/>
          </p:nvSpPr>
          <p:spPr>
            <a:xfrm>
              <a:off x="7978203" y="5961953"/>
              <a:ext cx="325394" cy="350164"/>
            </a:xfrm>
            <a:custGeom>
              <a:avLst/>
              <a:gdLst>
                <a:gd name="connsiteX0" fmla="*/ 117641 w 325394"/>
                <a:gd name="connsiteY0" fmla="*/ 0 h 350164"/>
                <a:gd name="connsiteX1" fmla="*/ 65397 w 325394"/>
                <a:gd name="connsiteY1" fmla="*/ 92023 h 350164"/>
                <a:gd name="connsiteX2" fmla="*/ 0 w 325394"/>
                <a:gd name="connsiteY2" fmla="*/ 142410 h 350164"/>
                <a:gd name="connsiteX3" fmla="*/ 178742 w 325394"/>
                <a:gd name="connsiteY3" fmla="*/ 350164 h 350164"/>
                <a:gd name="connsiteX4" fmla="*/ 325395 w 325394"/>
                <a:gd name="connsiteY4" fmla="*/ 350164 h 350164"/>
                <a:gd name="connsiteX5" fmla="*/ 229872 w 325394"/>
                <a:gd name="connsiteY5" fmla="*/ 202716 h 350164"/>
                <a:gd name="connsiteX6" fmla="*/ 245995 w 325394"/>
                <a:gd name="connsiteY6" fmla="*/ 73035 h 350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394" h="350164">
                  <a:moveTo>
                    <a:pt x="117641" y="0"/>
                  </a:moveTo>
                  <a:lnTo>
                    <a:pt x="65397" y="92023"/>
                  </a:lnTo>
                  <a:lnTo>
                    <a:pt x="0" y="142410"/>
                  </a:lnTo>
                  <a:lnTo>
                    <a:pt x="178742" y="350164"/>
                  </a:lnTo>
                  <a:lnTo>
                    <a:pt x="325395" y="350164"/>
                  </a:lnTo>
                  <a:lnTo>
                    <a:pt x="229872" y="202716"/>
                  </a:lnTo>
                  <a:lnTo>
                    <a:pt x="245995" y="73035"/>
                  </a:lnTo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7BA8429C-C043-3456-20DA-9463C3DEA95B}"/>
                </a:ext>
              </a:extLst>
            </p:cNvPr>
            <p:cNvSpPr/>
            <p:nvPr/>
          </p:nvSpPr>
          <p:spPr>
            <a:xfrm>
              <a:off x="8767319" y="6108553"/>
              <a:ext cx="402195" cy="203564"/>
            </a:xfrm>
            <a:custGeom>
              <a:avLst/>
              <a:gdLst>
                <a:gd name="connsiteX0" fmla="*/ 0 w 402195"/>
                <a:gd name="connsiteY0" fmla="*/ 0 h 203564"/>
                <a:gd name="connsiteX1" fmla="*/ 25671 w 402195"/>
                <a:gd name="connsiteY1" fmla="*/ 93031 h 203564"/>
                <a:gd name="connsiteX2" fmla="*/ 7585 w 402195"/>
                <a:gd name="connsiteY2" fmla="*/ 203564 h 203564"/>
                <a:gd name="connsiteX3" fmla="*/ 402196 w 402195"/>
                <a:gd name="connsiteY3" fmla="*/ 203564 h 203564"/>
                <a:gd name="connsiteX4" fmla="*/ 170521 w 402195"/>
                <a:gd name="connsiteY4" fmla="*/ 66776 h 203564"/>
                <a:gd name="connsiteX5" fmla="*/ 176143 w 402195"/>
                <a:gd name="connsiteY5" fmla="*/ 0 h 2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95" h="203564">
                  <a:moveTo>
                    <a:pt x="0" y="0"/>
                  </a:moveTo>
                  <a:lnTo>
                    <a:pt x="25671" y="93031"/>
                  </a:lnTo>
                  <a:lnTo>
                    <a:pt x="7585" y="203564"/>
                  </a:lnTo>
                  <a:lnTo>
                    <a:pt x="402196" y="203564"/>
                  </a:lnTo>
                  <a:lnTo>
                    <a:pt x="170521" y="66776"/>
                  </a:lnTo>
                  <a:lnTo>
                    <a:pt x="176143" y="0"/>
                  </a:lnTo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59D5A8FD-E5DB-10AC-7D84-CF931C185532}"/>
                </a:ext>
              </a:extLst>
            </p:cNvPr>
            <p:cNvSpPr/>
            <p:nvPr/>
          </p:nvSpPr>
          <p:spPr>
            <a:xfrm>
              <a:off x="8095260" y="4409870"/>
              <a:ext cx="523708" cy="1562213"/>
            </a:xfrm>
            <a:custGeom>
              <a:avLst/>
              <a:gdLst>
                <a:gd name="connsiteX0" fmla="*/ 185796 w 523708"/>
                <a:gd name="connsiteY0" fmla="*/ 707595 h 1562213"/>
                <a:gd name="connsiteX1" fmla="*/ 165005 w 523708"/>
                <a:gd name="connsiteY1" fmla="*/ 874403 h 1562213"/>
                <a:gd name="connsiteX2" fmla="*/ 0 w 523708"/>
                <a:gd name="connsiteY2" fmla="*/ 1484353 h 1562213"/>
                <a:gd name="connsiteX3" fmla="*/ 135621 w 523708"/>
                <a:gd name="connsiteY3" fmla="*/ 1562214 h 1562213"/>
                <a:gd name="connsiteX4" fmla="*/ 457356 w 523708"/>
                <a:gd name="connsiteY4" fmla="*/ 1040574 h 1562213"/>
                <a:gd name="connsiteX5" fmla="*/ 523708 w 523708"/>
                <a:gd name="connsiteY5" fmla="*/ 775962 h 1562213"/>
                <a:gd name="connsiteX6" fmla="*/ 449772 w 523708"/>
                <a:gd name="connsiteY6" fmla="*/ 0 h 1562213"/>
                <a:gd name="connsiteX7" fmla="*/ 272515 w 523708"/>
                <a:gd name="connsiteY7" fmla="*/ 42431 h 1562213"/>
                <a:gd name="connsiteX8" fmla="*/ 223719 w 523708"/>
                <a:gd name="connsiteY8" fmla="*/ 417259 h 156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708" h="1562213">
                  <a:moveTo>
                    <a:pt x="185796" y="707595"/>
                  </a:moveTo>
                  <a:cubicBezTo>
                    <a:pt x="176567" y="779622"/>
                    <a:pt x="169036" y="839450"/>
                    <a:pt x="165005" y="874403"/>
                  </a:cubicBezTo>
                  <a:cubicBezTo>
                    <a:pt x="147396" y="1028216"/>
                    <a:pt x="32725" y="1429086"/>
                    <a:pt x="0" y="1484353"/>
                  </a:cubicBezTo>
                  <a:cubicBezTo>
                    <a:pt x="34210" y="1505568"/>
                    <a:pt x="135621" y="1562214"/>
                    <a:pt x="135621" y="1562214"/>
                  </a:cubicBezTo>
                  <a:cubicBezTo>
                    <a:pt x="135621" y="1562214"/>
                    <a:pt x="444733" y="1085923"/>
                    <a:pt x="457356" y="1040574"/>
                  </a:cubicBezTo>
                  <a:cubicBezTo>
                    <a:pt x="469980" y="995226"/>
                    <a:pt x="523708" y="775962"/>
                    <a:pt x="523708" y="775962"/>
                  </a:cubicBezTo>
                  <a:lnTo>
                    <a:pt x="449772" y="0"/>
                  </a:lnTo>
                  <a:lnTo>
                    <a:pt x="272515" y="42431"/>
                  </a:lnTo>
                  <a:cubicBezTo>
                    <a:pt x="270287" y="64442"/>
                    <a:pt x="247799" y="234009"/>
                    <a:pt x="223719" y="417259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E6B9484E-2551-D9C3-B1EA-AB5F74C55AD1}"/>
                </a:ext>
              </a:extLst>
            </p:cNvPr>
            <p:cNvSpPr/>
            <p:nvPr/>
          </p:nvSpPr>
          <p:spPr>
            <a:xfrm>
              <a:off x="8701073" y="6044429"/>
              <a:ext cx="261535" cy="5303"/>
            </a:xfrm>
            <a:custGeom>
              <a:avLst/>
              <a:gdLst>
                <a:gd name="connsiteX0" fmla="*/ 0 w 261535"/>
                <a:gd name="connsiteY0" fmla="*/ 0 h 5303"/>
                <a:gd name="connsiteX1" fmla="*/ 261536 w 261535"/>
                <a:gd name="connsiteY1" fmla="*/ 0 h 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35" h="5303">
                  <a:moveTo>
                    <a:pt x="0" y="0"/>
                  </a:moveTo>
                  <a:lnTo>
                    <a:pt x="261536" y="0"/>
                  </a:lnTo>
                </a:path>
              </a:pathLst>
            </a:custGeom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77C40E30-960E-B5FD-C4E3-35955D1ACCAD}"/>
                </a:ext>
              </a:extLst>
            </p:cNvPr>
            <p:cNvSpPr/>
            <p:nvPr/>
          </p:nvSpPr>
          <p:spPr>
            <a:xfrm>
              <a:off x="8701073" y="6087338"/>
              <a:ext cx="261535" cy="5303"/>
            </a:xfrm>
            <a:custGeom>
              <a:avLst/>
              <a:gdLst>
                <a:gd name="connsiteX0" fmla="*/ 0 w 261535"/>
                <a:gd name="connsiteY0" fmla="*/ 0 h 5303"/>
                <a:gd name="connsiteX1" fmla="*/ 261536 w 261535"/>
                <a:gd name="connsiteY1" fmla="*/ 0 h 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535" h="5303">
                  <a:moveTo>
                    <a:pt x="0" y="0"/>
                  </a:moveTo>
                  <a:lnTo>
                    <a:pt x="261536" y="0"/>
                  </a:lnTo>
                </a:path>
              </a:pathLst>
            </a:custGeom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6A4B454B-43A1-8E77-F52A-A64F8B24FFE4}"/>
                </a:ext>
              </a:extLst>
            </p:cNvPr>
            <p:cNvSpPr/>
            <p:nvPr/>
          </p:nvSpPr>
          <p:spPr>
            <a:xfrm>
              <a:off x="8916624" y="6087338"/>
              <a:ext cx="231674" cy="203564"/>
            </a:xfrm>
            <a:custGeom>
              <a:avLst/>
              <a:gdLst>
                <a:gd name="connsiteX0" fmla="*/ 183515 w 231674"/>
                <a:gd name="connsiteY0" fmla="*/ 203564 h 203564"/>
                <a:gd name="connsiteX1" fmla="*/ 231675 w 231674"/>
                <a:gd name="connsiteY1" fmla="*/ 203564 h 203564"/>
                <a:gd name="connsiteX2" fmla="*/ 0 w 231674"/>
                <a:gd name="connsiteY2" fmla="*/ 66776 h 203564"/>
                <a:gd name="connsiteX3" fmla="*/ 5622 w 231674"/>
                <a:gd name="connsiteY3" fmla="*/ 0 h 2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74" h="203564">
                  <a:moveTo>
                    <a:pt x="183515" y="203564"/>
                  </a:moveTo>
                  <a:lnTo>
                    <a:pt x="231675" y="203564"/>
                  </a:lnTo>
                  <a:lnTo>
                    <a:pt x="0" y="66776"/>
                  </a:lnTo>
                  <a:lnTo>
                    <a:pt x="5622" y="0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C749752-4AE9-6B41-BC8C-8F0D4B9C90CB}"/>
                </a:ext>
              </a:extLst>
            </p:cNvPr>
            <p:cNvSpPr/>
            <p:nvPr/>
          </p:nvSpPr>
          <p:spPr>
            <a:xfrm>
              <a:off x="8746103" y="6087338"/>
              <a:ext cx="238994" cy="203564"/>
            </a:xfrm>
            <a:custGeom>
              <a:avLst/>
              <a:gdLst>
                <a:gd name="connsiteX0" fmla="*/ 0 w 238994"/>
                <a:gd name="connsiteY0" fmla="*/ 0 h 203564"/>
                <a:gd name="connsiteX1" fmla="*/ 25671 w 238994"/>
                <a:gd name="connsiteY1" fmla="*/ 93031 h 203564"/>
                <a:gd name="connsiteX2" fmla="*/ 7585 w 238994"/>
                <a:gd name="connsiteY2" fmla="*/ 203564 h 203564"/>
                <a:gd name="connsiteX3" fmla="*/ 238994 w 238994"/>
                <a:gd name="connsiteY3" fmla="*/ 203564 h 20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994" h="203564">
                  <a:moveTo>
                    <a:pt x="0" y="0"/>
                  </a:moveTo>
                  <a:lnTo>
                    <a:pt x="25671" y="93031"/>
                  </a:lnTo>
                  <a:lnTo>
                    <a:pt x="7585" y="203564"/>
                  </a:lnTo>
                  <a:lnTo>
                    <a:pt x="238994" y="203564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BF1977FB-372B-EC74-CDEC-C7DE7297E84F}"/>
                </a:ext>
              </a:extLst>
            </p:cNvPr>
            <p:cNvSpPr/>
            <p:nvPr/>
          </p:nvSpPr>
          <p:spPr>
            <a:xfrm>
              <a:off x="8061686" y="5876560"/>
              <a:ext cx="184735" cy="105070"/>
            </a:xfrm>
            <a:custGeom>
              <a:avLst/>
              <a:gdLst>
                <a:gd name="connsiteX0" fmla="*/ 0 w 184735"/>
                <a:gd name="connsiteY0" fmla="*/ 0 h 105070"/>
                <a:gd name="connsiteX1" fmla="*/ 184735 w 184735"/>
                <a:gd name="connsiteY1" fmla="*/ 105070 h 10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735" h="105070">
                  <a:moveTo>
                    <a:pt x="0" y="0"/>
                  </a:moveTo>
                  <a:lnTo>
                    <a:pt x="184735" y="105070"/>
                  </a:lnTo>
                </a:path>
              </a:pathLst>
            </a:custGeom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8B0EC529-CF43-0D29-1237-026D4D6AE83E}"/>
                </a:ext>
              </a:extLst>
            </p:cNvPr>
            <p:cNvSpPr/>
            <p:nvPr/>
          </p:nvSpPr>
          <p:spPr>
            <a:xfrm>
              <a:off x="8043335" y="5922916"/>
              <a:ext cx="184788" cy="105123"/>
            </a:xfrm>
            <a:custGeom>
              <a:avLst/>
              <a:gdLst>
                <a:gd name="connsiteX0" fmla="*/ 0 w 184788"/>
                <a:gd name="connsiteY0" fmla="*/ 0 h 105123"/>
                <a:gd name="connsiteX1" fmla="*/ 184788 w 184788"/>
                <a:gd name="connsiteY1" fmla="*/ 105123 h 10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4788" h="105123">
                  <a:moveTo>
                    <a:pt x="0" y="0"/>
                  </a:moveTo>
                  <a:lnTo>
                    <a:pt x="184788" y="105123"/>
                  </a:lnTo>
                </a:path>
              </a:pathLst>
            </a:custGeom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00F09AC2-FE7C-A295-D377-2600BDA9861D}"/>
                </a:ext>
              </a:extLst>
            </p:cNvPr>
            <p:cNvSpPr/>
            <p:nvPr/>
          </p:nvSpPr>
          <p:spPr>
            <a:xfrm>
              <a:off x="8186859" y="6013772"/>
              <a:ext cx="16123" cy="149199"/>
            </a:xfrm>
            <a:custGeom>
              <a:avLst/>
              <a:gdLst>
                <a:gd name="connsiteX0" fmla="*/ 12623 w 16123"/>
                <a:gd name="connsiteY0" fmla="*/ 149199 h 149199"/>
                <a:gd name="connsiteX1" fmla="*/ 0 w 16123"/>
                <a:gd name="connsiteY1" fmla="*/ 129681 h 149199"/>
                <a:gd name="connsiteX2" fmla="*/ 16124 w 16123"/>
                <a:gd name="connsiteY2" fmla="*/ 0 h 14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23" h="149199">
                  <a:moveTo>
                    <a:pt x="12623" y="149199"/>
                  </a:moveTo>
                  <a:lnTo>
                    <a:pt x="0" y="129681"/>
                  </a:lnTo>
                  <a:lnTo>
                    <a:pt x="16124" y="0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6691D6BC-02FC-0AB5-85AA-B798E0DCC7B8}"/>
                </a:ext>
              </a:extLst>
            </p:cNvPr>
            <p:cNvSpPr/>
            <p:nvPr/>
          </p:nvSpPr>
          <p:spPr>
            <a:xfrm>
              <a:off x="7956987" y="6002634"/>
              <a:ext cx="325394" cy="288267"/>
            </a:xfrm>
            <a:custGeom>
              <a:avLst/>
              <a:gdLst>
                <a:gd name="connsiteX0" fmla="*/ 82476 w 325394"/>
                <a:gd name="connsiteY0" fmla="*/ 0 h 288267"/>
                <a:gd name="connsiteX1" fmla="*/ 65397 w 325394"/>
                <a:gd name="connsiteY1" fmla="*/ 30126 h 288267"/>
                <a:gd name="connsiteX2" fmla="*/ 0 w 325394"/>
                <a:gd name="connsiteY2" fmla="*/ 80513 h 288267"/>
                <a:gd name="connsiteX3" fmla="*/ 178742 w 325394"/>
                <a:gd name="connsiteY3" fmla="*/ 288267 h 288267"/>
                <a:gd name="connsiteX4" fmla="*/ 325395 w 325394"/>
                <a:gd name="connsiteY4" fmla="*/ 288267 h 288267"/>
                <a:gd name="connsiteX5" fmla="*/ 287525 w 325394"/>
                <a:gd name="connsiteY5" fmla="*/ 229818 h 28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394" h="288267">
                  <a:moveTo>
                    <a:pt x="82476" y="0"/>
                  </a:moveTo>
                  <a:lnTo>
                    <a:pt x="65397" y="30126"/>
                  </a:lnTo>
                  <a:lnTo>
                    <a:pt x="0" y="80513"/>
                  </a:lnTo>
                  <a:lnTo>
                    <a:pt x="178742" y="288267"/>
                  </a:lnTo>
                  <a:lnTo>
                    <a:pt x="325395" y="288267"/>
                  </a:lnTo>
                  <a:lnTo>
                    <a:pt x="287525" y="229818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F9FD9525-8FF7-145F-08FE-A5F8CD0F3379}"/>
                </a:ext>
              </a:extLst>
            </p:cNvPr>
            <p:cNvSpPr/>
            <p:nvPr/>
          </p:nvSpPr>
          <p:spPr>
            <a:xfrm>
              <a:off x="8472474" y="4453786"/>
              <a:ext cx="476291" cy="1617162"/>
            </a:xfrm>
            <a:custGeom>
              <a:avLst/>
              <a:gdLst>
                <a:gd name="connsiteX0" fmla="*/ 0 w 476291"/>
                <a:gd name="connsiteY0" fmla="*/ 63488 h 1617162"/>
                <a:gd name="connsiteX1" fmla="*/ 97592 w 476291"/>
                <a:gd name="connsiteY1" fmla="*/ 654874 h 1617162"/>
                <a:gd name="connsiteX2" fmla="*/ 292246 w 476291"/>
                <a:gd name="connsiteY2" fmla="*/ 1617163 h 1617162"/>
                <a:gd name="connsiteX3" fmla="*/ 476291 w 476291"/>
                <a:gd name="connsiteY3" fmla="*/ 1617163 h 1617162"/>
                <a:gd name="connsiteX4" fmla="*/ 410045 w 476291"/>
                <a:gd name="connsiteY4" fmla="*/ 0 h 161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91" h="1617162">
                  <a:moveTo>
                    <a:pt x="0" y="63488"/>
                  </a:moveTo>
                  <a:cubicBezTo>
                    <a:pt x="0" y="90008"/>
                    <a:pt x="22064" y="405272"/>
                    <a:pt x="97592" y="654874"/>
                  </a:cubicBezTo>
                  <a:cubicBezTo>
                    <a:pt x="147502" y="893232"/>
                    <a:pt x="292246" y="1617163"/>
                    <a:pt x="292246" y="1617163"/>
                  </a:cubicBezTo>
                  <a:lnTo>
                    <a:pt x="476291" y="1617163"/>
                  </a:lnTo>
                  <a:lnTo>
                    <a:pt x="410045" y="0"/>
                  </a:lnTo>
                  <a:close/>
                </a:path>
              </a:pathLst>
            </a:custGeom>
            <a:solidFill>
              <a:srgbClr val="3B374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03017692-39FB-F270-0D43-6378D2F6E0B2}"/>
                </a:ext>
              </a:extLst>
            </p:cNvPr>
            <p:cNvSpPr/>
            <p:nvPr/>
          </p:nvSpPr>
          <p:spPr>
            <a:xfrm>
              <a:off x="8445955" y="4427266"/>
              <a:ext cx="476291" cy="1617162"/>
            </a:xfrm>
            <a:custGeom>
              <a:avLst/>
              <a:gdLst>
                <a:gd name="connsiteX0" fmla="*/ 199533 w 476291"/>
                <a:gd name="connsiteY0" fmla="*/ 1155298 h 1617162"/>
                <a:gd name="connsiteX1" fmla="*/ 292246 w 476291"/>
                <a:gd name="connsiteY1" fmla="*/ 1617163 h 1617162"/>
                <a:gd name="connsiteX2" fmla="*/ 476291 w 476291"/>
                <a:gd name="connsiteY2" fmla="*/ 1617163 h 1617162"/>
                <a:gd name="connsiteX3" fmla="*/ 410045 w 476291"/>
                <a:gd name="connsiteY3" fmla="*/ 0 h 1617162"/>
                <a:gd name="connsiteX4" fmla="*/ 0 w 476291"/>
                <a:gd name="connsiteY4" fmla="*/ 63647 h 1617162"/>
                <a:gd name="connsiteX5" fmla="*/ 97592 w 476291"/>
                <a:gd name="connsiteY5" fmla="*/ 655033 h 1617162"/>
                <a:gd name="connsiteX6" fmla="*/ 143471 w 476291"/>
                <a:gd name="connsiteY6" fmla="*/ 878487 h 161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91" h="1617162">
                  <a:moveTo>
                    <a:pt x="199533" y="1155298"/>
                  </a:moveTo>
                  <a:cubicBezTo>
                    <a:pt x="247693" y="1394399"/>
                    <a:pt x="292246" y="1617163"/>
                    <a:pt x="292246" y="1617163"/>
                  </a:cubicBezTo>
                  <a:lnTo>
                    <a:pt x="476291" y="1617163"/>
                  </a:lnTo>
                  <a:lnTo>
                    <a:pt x="410045" y="0"/>
                  </a:lnTo>
                  <a:lnTo>
                    <a:pt x="0" y="63647"/>
                  </a:lnTo>
                  <a:cubicBezTo>
                    <a:pt x="0" y="90166"/>
                    <a:pt x="22064" y="405431"/>
                    <a:pt x="97592" y="655033"/>
                  </a:cubicBezTo>
                  <a:cubicBezTo>
                    <a:pt x="108942" y="709186"/>
                    <a:pt x="125172" y="788374"/>
                    <a:pt x="143471" y="878487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B8E8BDC7-026D-CD32-F6C0-3986D17FE842}"/>
                </a:ext>
              </a:extLst>
            </p:cNvPr>
            <p:cNvSpPr/>
            <p:nvPr/>
          </p:nvSpPr>
          <p:spPr>
            <a:xfrm>
              <a:off x="9032514" y="3688681"/>
              <a:ext cx="792381" cy="368001"/>
            </a:xfrm>
            <a:custGeom>
              <a:avLst/>
              <a:gdLst>
                <a:gd name="connsiteX0" fmla="*/ 70224 w 792381"/>
                <a:gd name="connsiteY0" fmla="*/ 115429 h 368001"/>
                <a:gd name="connsiteX1" fmla="*/ 263976 w 792381"/>
                <a:gd name="connsiteY1" fmla="*/ 198966 h 368001"/>
                <a:gd name="connsiteX2" fmla="*/ 525565 w 792381"/>
                <a:gd name="connsiteY2" fmla="*/ 98563 h 368001"/>
                <a:gd name="connsiteX3" fmla="*/ 571921 w 792381"/>
                <a:gd name="connsiteY3" fmla="*/ 6222 h 368001"/>
                <a:gd name="connsiteX4" fmla="*/ 581203 w 792381"/>
                <a:gd name="connsiteY4" fmla="*/ 55018 h 368001"/>
                <a:gd name="connsiteX5" fmla="*/ 792192 w 792381"/>
                <a:gd name="connsiteY5" fmla="*/ 16 h 368001"/>
                <a:gd name="connsiteX6" fmla="*/ 678423 w 792381"/>
                <a:gd name="connsiteY6" fmla="*/ 112353 h 368001"/>
                <a:gd name="connsiteX7" fmla="*/ 262862 w 792381"/>
                <a:gd name="connsiteY7" fmla="*/ 368001 h 368001"/>
                <a:gd name="connsiteX8" fmla="*/ 0 w 792381"/>
                <a:gd name="connsiteY8" fmla="*/ 299051 h 368001"/>
                <a:gd name="connsiteX9" fmla="*/ 70224 w 792381"/>
                <a:gd name="connsiteY9" fmla="*/ 115429 h 36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2381" h="368001">
                  <a:moveTo>
                    <a:pt x="70224" y="115429"/>
                  </a:moveTo>
                  <a:cubicBezTo>
                    <a:pt x="112655" y="137918"/>
                    <a:pt x="247693" y="198966"/>
                    <a:pt x="263976" y="198966"/>
                  </a:cubicBezTo>
                  <a:cubicBezTo>
                    <a:pt x="280259" y="198966"/>
                    <a:pt x="513259" y="122059"/>
                    <a:pt x="525565" y="98563"/>
                  </a:cubicBezTo>
                  <a:cubicBezTo>
                    <a:pt x="537870" y="75067"/>
                    <a:pt x="550599" y="12480"/>
                    <a:pt x="571921" y="6222"/>
                  </a:cubicBezTo>
                  <a:cubicBezTo>
                    <a:pt x="593243" y="-37"/>
                    <a:pt x="581203" y="55018"/>
                    <a:pt x="581203" y="55018"/>
                  </a:cubicBezTo>
                  <a:cubicBezTo>
                    <a:pt x="593826" y="50881"/>
                    <a:pt x="793094" y="-1045"/>
                    <a:pt x="792192" y="16"/>
                  </a:cubicBezTo>
                  <a:cubicBezTo>
                    <a:pt x="797496" y="28551"/>
                    <a:pt x="689668" y="109436"/>
                    <a:pt x="678423" y="112353"/>
                  </a:cubicBezTo>
                  <a:cubicBezTo>
                    <a:pt x="622997" y="174515"/>
                    <a:pt x="277872" y="368001"/>
                    <a:pt x="262862" y="368001"/>
                  </a:cubicBezTo>
                  <a:cubicBezTo>
                    <a:pt x="247852" y="368001"/>
                    <a:pt x="14692" y="304355"/>
                    <a:pt x="0" y="299051"/>
                  </a:cubicBezTo>
                  <a:cubicBezTo>
                    <a:pt x="2917" y="277357"/>
                    <a:pt x="50069" y="130758"/>
                    <a:pt x="70224" y="115429"/>
                  </a:cubicBez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4C4EB636-BA00-A8D9-0AC9-A8949EF2FBBC}"/>
                </a:ext>
              </a:extLst>
            </p:cNvPr>
            <p:cNvSpPr/>
            <p:nvPr/>
          </p:nvSpPr>
          <p:spPr>
            <a:xfrm>
              <a:off x="8527847" y="2861181"/>
              <a:ext cx="27391" cy="64654"/>
            </a:xfrm>
            <a:custGeom>
              <a:avLst/>
              <a:gdLst>
                <a:gd name="connsiteX0" fmla="*/ 0 w 27391"/>
                <a:gd name="connsiteY0" fmla="*/ 64655 h 64654"/>
                <a:gd name="connsiteX1" fmla="*/ 27368 w 27391"/>
                <a:gd name="connsiteY1" fmla="*/ 0 h 6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91" h="64654">
                  <a:moveTo>
                    <a:pt x="0" y="64655"/>
                  </a:moveTo>
                  <a:cubicBezTo>
                    <a:pt x="13313" y="46833"/>
                    <a:pt x="28058" y="27527"/>
                    <a:pt x="27368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752FD87D-A223-683E-1A95-8C7527AF3196}"/>
                </a:ext>
              </a:extLst>
            </p:cNvPr>
            <p:cNvSpPr/>
            <p:nvPr/>
          </p:nvSpPr>
          <p:spPr>
            <a:xfrm>
              <a:off x="8434999" y="2965933"/>
              <a:ext cx="75239" cy="618701"/>
            </a:xfrm>
            <a:custGeom>
              <a:avLst/>
              <a:gdLst>
                <a:gd name="connsiteX0" fmla="*/ 75239 w 75239"/>
                <a:gd name="connsiteY0" fmla="*/ 618701 h 618701"/>
                <a:gd name="connsiteX1" fmla="*/ 30 w 75239"/>
                <a:gd name="connsiteY1" fmla="*/ 454280 h 618701"/>
                <a:gd name="connsiteX2" fmla="*/ 72481 w 75239"/>
                <a:gd name="connsiteY2" fmla="*/ 0 h 618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239" h="618701">
                  <a:moveTo>
                    <a:pt x="75239" y="618701"/>
                  </a:moveTo>
                  <a:cubicBezTo>
                    <a:pt x="64631" y="586454"/>
                    <a:pt x="1674" y="481648"/>
                    <a:pt x="30" y="454280"/>
                  </a:cubicBezTo>
                  <a:cubicBezTo>
                    <a:pt x="-1561" y="427760"/>
                    <a:pt x="61131" y="57123"/>
                    <a:pt x="72481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D81880D0-87CD-B72C-5225-79B942EC20A9}"/>
                </a:ext>
              </a:extLst>
            </p:cNvPr>
            <p:cNvSpPr/>
            <p:nvPr/>
          </p:nvSpPr>
          <p:spPr>
            <a:xfrm>
              <a:off x="8331007" y="3605067"/>
              <a:ext cx="282963" cy="364424"/>
            </a:xfrm>
            <a:custGeom>
              <a:avLst/>
              <a:gdLst>
                <a:gd name="connsiteX0" fmla="*/ 207766 w 282963"/>
                <a:gd name="connsiteY0" fmla="*/ 361767 h 364424"/>
                <a:gd name="connsiteX1" fmla="*/ 5051 w 282963"/>
                <a:gd name="connsiteY1" fmla="*/ 87926 h 364424"/>
                <a:gd name="connsiteX2" fmla="*/ 245477 w 282963"/>
                <a:gd name="connsiteY2" fmla="*/ 4337 h 364424"/>
                <a:gd name="connsiteX3" fmla="*/ 207766 w 282963"/>
                <a:gd name="connsiteY3" fmla="*/ 361767 h 36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963" h="364424">
                  <a:moveTo>
                    <a:pt x="207766" y="361767"/>
                  </a:moveTo>
                  <a:cubicBezTo>
                    <a:pt x="134413" y="393591"/>
                    <a:pt x="-30910" y="129880"/>
                    <a:pt x="5051" y="87926"/>
                  </a:cubicBezTo>
                  <a:cubicBezTo>
                    <a:pt x="55332" y="30114"/>
                    <a:pt x="196947" y="-14386"/>
                    <a:pt x="245477" y="4337"/>
                  </a:cubicBezTo>
                  <a:cubicBezTo>
                    <a:pt x="269981" y="37910"/>
                    <a:pt x="332514" y="307932"/>
                    <a:pt x="207766" y="361767"/>
                  </a:cubicBezTo>
                  <a:close/>
                </a:path>
              </a:pathLst>
            </a:custGeom>
            <a:solidFill>
              <a:schemeClr val="accent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8A1404AC-6267-2243-8F14-8E3F03B8266D}"/>
                </a:ext>
              </a:extLst>
            </p:cNvPr>
            <p:cNvSpPr/>
            <p:nvPr/>
          </p:nvSpPr>
          <p:spPr>
            <a:xfrm>
              <a:off x="8309791" y="3583851"/>
              <a:ext cx="282963" cy="364424"/>
            </a:xfrm>
            <a:custGeom>
              <a:avLst/>
              <a:gdLst>
                <a:gd name="connsiteX0" fmla="*/ 207766 w 282963"/>
                <a:gd name="connsiteY0" fmla="*/ 361767 h 364424"/>
                <a:gd name="connsiteX1" fmla="*/ 5051 w 282963"/>
                <a:gd name="connsiteY1" fmla="*/ 87926 h 364424"/>
                <a:gd name="connsiteX2" fmla="*/ 245477 w 282963"/>
                <a:gd name="connsiteY2" fmla="*/ 4337 h 364424"/>
                <a:gd name="connsiteX3" fmla="*/ 207766 w 282963"/>
                <a:gd name="connsiteY3" fmla="*/ 361767 h 36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963" h="364424">
                  <a:moveTo>
                    <a:pt x="207766" y="361767"/>
                  </a:moveTo>
                  <a:cubicBezTo>
                    <a:pt x="134413" y="393591"/>
                    <a:pt x="-30910" y="129880"/>
                    <a:pt x="5051" y="87926"/>
                  </a:cubicBezTo>
                  <a:cubicBezTo>
                    <a:pt x="55332" y="30114"/>
                    <a:pt x="196947" y="-14386"/>
                    <a:pt x="245477" y="4337"/>
                  </a:cubicBezTo>
                  <a:cubicBezTo>
                    <a:pt x="269981" y="37910"/>
                    <a:pt x="332514" y="307932"/>
                    <a:pt x="207766" y="361767"/>
                  </a:cubicBezTo>
                  <a:close/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5AB98B5-C37D-0343-B362-18512F2A1A69}"/>
                </a:ext>
              </a:extLst>
            </p:cNvPr>
            <p:cNvSpPr/>
            <p:nvPr/>
          </p:nvSpPr>
          <p:spPr>
            <a:xfrm>
              <a:off x="9204361" y="3673209"/>
              <a:ext cx="599129" cy="362203"/>
            </a:xfrm>
            <a:custGeom>
              <a:avLst/>
              <a:gdLst>
                <a:gd name="connsiteX0" fmla="*/ 0 w 599129"/>
                <a:gd name="connsiteY0" fmla="*/ 349581 h 362203"/>
                <a:gd name="connsiteX1" fmla="*/ 67148 w 599129"/>
                <a:gd name="connsiteY1" fmla="*/ 362204 h 362203"/>
                <a:gd name="connsiteX2" fmla="*/ 482709 w 599129"/>
                <a:gd name="connsiteY2" fmla="*/ 108147 h 362203"/>
                <a:gd name="connsiteX3" fmla="*/ 599130 w 599129"/>
                <a:gd name="connsiteY3" fmla="*/ 0 h 36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129" h="362203">
                  <a:moveTo>
                    <a:pt x="0" y="349581"/>
                  </a:moveTo>
                  <a:cubicBezTo>
                    <a:pt x="32195" y="357059"/>
                    <a:pt x="58343" y="362204"/>
                    <a:pt x="67148" y="362204"/>
                  </a:cubicBezTo>
                  <a:cubicBezTo>
                    <a:pt x="94675" y="362204"/>
                    <a:pt x="417630" y="175719"/>
                    <a:pt x="482709" y="108147"/>
                  </a:cubicBezTo>
                  <a:cubicBezTo>
                    <a:pt x="545348" y="71815"/>
                    <a:pt x="584756" y="31240"/>
                    <a:pt x="599130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6284599-0121-184C-DB6A-3FEBC7759AC5}"/>
                </a:ext>
              </a:extLst>
            </p:cNvPr>
            <p:cNvSpPr/>
            <p:nvPr/>
          </p:nvSpPr>
          <p:spPr>
            <a:xfrm>
              <a:off x="9019360" y="3972668"/>
              <a:ext cx="69958" cy="20897"/>
            </a:xfrm>
            <a:custGeom>
              <a:avLst/>
              <a:gdLst>
                <a:gd name="connsiteX0" fmla="*/ 0 w 69958"/>
                <a:gd name="connsiteY0" fmla="*/ 0 h 20897"/>
                <a:gd name="connsiteX1" fmla="*/ 69959 w 69958"/>
                <a:gd name="connsiteY1" fmla="*/ 20897 h 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958" h="20897">
                  <a:moveTo>
                    <a:pt x="0" y="0"/>
                  </a:moveTo>
                  <a:cubicBezTo>
                    <a:pt x="11456" y="4349"/>
                    <a:pt x="38029" y="12199"/>
                    <a:pt x="69959" y="20897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1B35E2DA-DA28-3163-11AC-66678CE474B2}"/>
                </a:ext>
              </a:extLst>
            </p:cNvPr>
            <p:cNvSpPr/>
            <p:nvPr/>
          </p:nvSpPr>
          <p:spPr>
            <a:xfrm>
              <a:off x="9418904" y="3673191"/>
              <a:ext cx="176983" cy="147732"/>
            </a:xfrm>
            <a:custGeom>
              <a:avLst/>
              <a:gdLst>
                <a:gd name="connsiteX0" fmla="*/ 0 w 176983"/>
                <a:gd name="connsiteY0" fmla="*/ 147732 h 147732"/>
                <a:gd name="connsiteX1" fmla="*/ 117959 w 176983"/>
                <a:gd name="connsiteY1" fmla="*/ 92837 h 147732"/>
                <a:gd name="connsiteX2" fmla="*/ 164315 w 176983"/>
                <a:gd name="connsiteY2" fmla="*/ 496 h 147732"/>
                <a:gd name="connsiteX3" fmla="*/ 173597 w 176983"/>
                <a:gd name="connsiteY3" fmla="*/ 49292 h 14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83" h="147732">
                  <a:moveTo>
                    <a:pt x="0" y="147732"/>
                  </a:moveTo>
                  <a:cubicBezTo>
                    <a:pt x="57760" y="126517"/>
                    <a:pt x="112125" y="103869"/>
                    <a:pt x="117959" y="92837"/>
                  </a:cubicBezTo>
                  <a:cubicBezTo>
                    <a:pt x="130476" y="69341"/>
                    <a:pt x="142993" y="6754"/>
                    <a:pt x="164315" y="496"/>
                  </a:cubicBezTo>
                  <a:cubicBezTo>
                    <a:pt x="185637" y="-5763"/>
                    <a:pt x="173597" y="49292"/>
                    <a:pt x="173597" y="49292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3FD821FE-8DA4-9A98-937B-ABECA8417EB2}"/>
                </a:ext>
              </a:extLst>
            </p:cNvPr>
            <p:cNvSpPr/>
            <p:nvPr/>
          </p:nvSpPr>
          <p:spPr>
            <a:xfrm>
              <a:off x="9081522" y="3782894"/>
              <a:ext cx="222923" cy="83536"/>
            </a:xfrm>
            <a:custGeom>
              <a:avLst/>
              <a:gdLst>
                <a:gd name="connsiteX0" fmla="*/ 0 w 222923"/>
                <a:gd name="connsiteY0" fmla="*/ 0 h 83536"/>
                <a:gd name="connsiteX1" fmla="*/ 193752 w 222923"/>
                <a:gd name="connsiteY1" fmla="*/ 83537 h 83536"/>
                <a:gd name="connsiteX2" fmla="*/ 222923 w 222923"/>
                <a:gd name="connsiteY2" fmla="*/ 76270 h 8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923" h="83536">
                  <a:moveTo>
                    <a:pt x="0" y="0"/>
                  </a:moveTo>
                  <a:cubicBezTo>
                    <a:pt x="42431" y="22489"/>
                    <a:pt x="177469" y="83537"/>
                    <a:pt x="193752" y="83537"/>
                  </a:cubicBezTo>
                  <a:cubicBezTo>
                    <a:pt x="203654" y="81892"/>
                    <a:pt x="213408" y="79463"/>
                    <a:pt x="222923" y="7627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667B56A1-F526-1C63-F42A-C1B45FF706DE}"/>
                </a:ext>
              </a:extLst>
            </p:cNvPr>
            <p:cNvSpPr/>
            <p:nvPr/>
          </p:nvSpPr>
          <p:spPr>
            <a:xfrm>
              <a:off x="8362372" y="3651304"/>
              <a:ext cx="555609" cy="882563"/>
            </a:xfrm>
            <a:custGeom>
              <a:avLst/>
              <a:gdLst>
                <a:gd name="connsiteX0" fmla="*/ 326184 w 555609"/>
                <a:gd name="connsiteY0" fmla="*/ 0 h 882563"/>
                <a:gd name="connsiteX1" fmla="*/ 521739 w 555609"/>
                <a:gd name="connsiteY1" fmla="*/ 861196 h 882563"/>
                <a:gd name="connsiteX2" fmla="*/ 21580 w 555609"/>
                <a:gd name="connsiteY2" fmla="*/ 838601 h 882563"/>
                <a:gd name="connsiteX3" fmla="*/ 326184 w 555609"/>
                <a:gd name="connsiteY3" fmla="*/ 0 h 8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609" h="882563">
                  <a:moveTo>
                    <a:pt x="326184" y="0"/>
                  </a:moveTo>
                  <a:cubicBezTo>
                    <a:pt x="570641" y="0"/>
                    <a:pt x="589417" y="485149"/>
                    <a:pt x="521739" y="861196"/>
                  </a:cubicBezTo>
                  <a:cubicBezTo>
                    <a:pt x="455917" y="887716"/>
                    <a:pt x="83636" y="898801"/>
                    <a:pt x="21580" y="838601"/>
                  </a:cubicBezTo>
                  <a:cubicBezTo>
                    <a:pt x="-962" y="755914"/>
                    <a:pt x="-81210" y="53"/>
                    <a:pt x="326184" y="0"/>
                  </a:cubicBezTo>
                  <a:close/>
                </a:path>
              </a:pathLst>
            </a:custGeom>
            <a:solidFill>
              <a:schemeClr val="accent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E6EE42B1-599D-E498-9DF1-3D2FCC790149}"/>
                </a:ext>
              </a:extLst>
            </p:cNvPr>
            <p:cNvSpPr/>
            <p:nvPr/>
          </p:nvSpPr>
          <p:spPr>
            <a:xfrm>
              <a:off x="8362365" y="3630089"/>
              <a:ext cx="534422" cy="491725"/>
            </a:xfrm>
            <a:custGeom>
              <a:avLst/>
              <a:gdLst>
                <a:gd name="connsiteX0" fmla="*/ 0 w 534422"/>
                <a:gd name="connsiteY0" fmla="*/ 336798 h 491725"/>
                <a:gd name="connsiteX1" fmla="*/ 304975 w 534422"/>
                <a:gd name="connsiteY1" fmla="*/ 0 h 491725"/>
                <a:gd name="connsiteX2" fmla="*/ 534422 w 534422"/>
                <a:gd name="connsiteY2" fmla="*/ 491726 h 49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4422" h="491725">
                  <a:moveTo>
                    <a:pt x="0" y="336798"/>
                  </a:moveTo>
                  <a:cubicBezTo>
                    <a:pt x="34581" y="157632"/>
                    <a:pt x="118967" y="0"/>
                    <a:pt x="304975" y="0"/>
                  </a:cubicBezTo>
                  <a:cubicBezTo>
                    <a:pt x="472366" y="0"/>
                    <a:pt x="533945" y="227538"/>
                    <a:pt x="534422" y="491726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DC7ACCEF-4E96-46C0-A2BB-D703E5C6F9E2}"/>
                </a:ext>
              </a:extLst>
            </p:cNvPr>
            <p:cNvSpPr/>
            <p:nvPr/>
          </p:nvSpPr>
          <p:spPr>
            <a:xfrm>
              <a:off x="8341148" y="4199251"/>
              <a:ext cx="36067" cy="279569"/>
            </a:xfrm>
            <a:custGeom>
              <a:avLst/>
              <a:gdLst>
                <a:gd name="connsiteX0" fmla="*/ 36068 w 36067"/>
                <a:gd name="connsiteY0" fmla="*/ 279569 h 279569"/>
                <a:gd name="connsiteX1" fmla="*/ 21588 w 36067"/>
                <a:gd name="connsiteY1" fmla="*/ 269439 h 279569"/>
                <a:gd name="connsiteX2" fmla="*/ 54 w 36067"/>
                <a:gd name="connsiteY2" fmla="*/ 0 h 27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7" h="279569">
                  <a:moveTo>
                    <a:pt x="36068" y="279569"/>
                  </a:moveTo>
                  <a:cubicBezTo>
                    <a:pt x="30796" y="276875"/>
                    <a:pt x="25927" y="273464"/>
                    <a:pt x="21588" y="269439"/>
                  </a:cubicBezTo>
                  <a:cubicBezTo>
                    <a:pt x="13738" y="240745"/>
                    <a:pt x="-1007" y="131060"/>
                    <a:pt x="54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62585F1F-DC35-3365-8444-0DC48ECF4E95}"/>
                </a:ext>
              </a:extLst>
            </p:cNvPr>
            <p:cNvSpPr/>
            <p:nvPr/>
          </p:nvSpPr>
          <p:spPr>
            <a:xfrm>
              <a:off x="8571816" y="4291910"/>
              <a:ext cx="317492" cy="220662"/>
            </a:xfrm>
            <a:custGeom>
              <a:avLst/>
              <a:gdLst>
                <a:gd name="connsiteX0" fmla="*/ 317492 w 317492"/>
                <a:gd name="connsiteY0" fmla="*/ 0 h 220662"/>
                <a:gd name="connsiteX1" fmla="*/ 290973 w 317492"/>
                <a:gd name="connsiteY1" fmla="*/ 199374 h 220662"/>
                <a:gd name="connsiteX2" fmla="*/ 0 w 317492"/>
                <a:gd name="connsiteY2" fmla="*/ 219529 h 22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7492" h="220662">
                  <a:moveTo>
                    <a:pt x="317492" y="0"/>
                  </a:moveTo>
                  <a:cubicBezTo>
                    <a:pt x="311711" y="67678"/>
                    <a:pt x="302641" y="135091"/>
                    <a:pt x="290973" y="199374"/>
                  </a:cubicBezTo>
                  <a:cubicBezTo>
                    <a:pt x="253845" y="214119"/>
                    <a:pt x="120876" y="224143"/>
                    <a:pt x="0" y="219529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BAB01DB7-57DA-99B7-13AE-0064B18B52DF}"/>
                </a:ext>
              </a:extLst>
            </p:cNvPr>
            <p:cNvSpPr/>
            <p:nvPr/>
          </p:nvSpPr>
          <p:spPr>
            <a:xfrm>
              <a:off x="8725813" y="3708663"/>
              <a:ext cx="376956" cy="318688"/>
            </a:xfrm>
            <a:custGeom>
              <a:avLst/>
              <a:gdLst>
                <a:gd name="connsiteX0" fmla="*/ 3795 w 376956"/>
                <a:gd name="connsiteY0" fmla="*/ 47871 h 318688"/>
                <a:gd name="connsiteX1" fmla="*/ 374538 w 376956"/>
                <a:gd name="connsiteY1" fmla="*/ 61131 h 318688"/>
                <a:gd name="connsiteX2" fmla="*/ 282409 w 376956"/>
                <a:gd name="connsiteY2" fmla="*/ 318689 h 318688"/>
                <a:gd name="connsiteX3" fmla="*/ 3795 w 376956"/>
                <a:gd name="connsiteY3" fmla="*/ 47871 h 31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56" h="318688">
                  <a:moveTo>
                    <a:pt x="3795" y="47871"/>
                  </a:moveTo>
                  <a:cubicBezTo>
                    <a:pt x="26654" y="-34764"/>
                    <a:pt x="363241" y="2841"/>
                    <a:pt x="374538" y="61131"/>
                  </a:cubicBezTo>
                  <a:cubicBezTo>
                    <a:pt x="389601" y="141963"/>
                    <a:pt x="331311" y="290525"/>
                    <a:pt x="282409" y="318689"/>
                  </a:cubicBezTo>
                  <a:cubicBezTo>
                    <a:pt x="237273" y="316833"/>
                    <a:pt x="-35136" y="188531"/>
                    <a:pt x="3795" y="47871"/>
                  </a:cubicBezTo>
                  <a:close/>
                </a:path>
              </a:pathLst>
            </a:custGeom>
            <a:solidFill>
              <a:schemeClr val="accent4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B3A3C471-7FE5-7EC7-7BEB-2C2F3D5BAAF6}"/>
                </a:ext>
              </a:extLst>
            </p:cNvPr>
            <p:cNvSpPr/>
            <p:nvPr/>
          </p:nvSpPr>
          <p:spPr>
            <a:xfrm>
              <a:off x="8840672" y="3727097"/>
              <a:ext cx="241094" cy="279038"/>
            </a:xfrm>
            <a:custGeom>
              <a:avLst/>
              <a:gdLst>
                <a:gd name="connsiteX0" fmla="*/ 219158 w 241094"/>
                <a:gd name="connsiteY0" fmla="*/ 0 h 279038"/>
                <a:gd name="connsiteX1" fmla="*/ 238676 w 241094"/>
                <a:gd name="connsiteY1" fmla="*/ 21481 h 279038"/>
                <a:gd name="connsiteX2" fmla="*/ 146547 w 241094"/>
                <a:gd name="connsiteY2" fmla="*/ 279039 h 279038"/>
                <a:gd name="connsiteX3" fmla="*/ 0 w 241094"/>
                <a:gd name="connsiteY3" fmla="*/ 216347 h 27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094" h="279038">
                  <a:moveTo>
                    <a:pt x="219158" y="0"/>
                  </a:moveTo>
                  <a:cubicBezTo>
                    <a:pt x="230243" y="6630"/>
                    <a:pt x="237191" y="13896"/>
                    <a:pt x="238676" y="21481"/>
                  </a:cubicBezTo>
                  <a:cubicBezTo>
                    <a:pt x="253739" y="102313"/>
                    <a:pt x="195449" y="250875"/>
                    <a:pt x="146547" y="279039"/>
                  </a:cubicBezTo>
                  <a:cubicBezTo>
                    <a:pt x="132120" y="278455"/>
                    <a:pt x="43174" y="238994"/>
                    <a:pt x="0" y="216347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AEADF203-5D79-87B6-8460-5C681CA531F4}"/>
                </a:ext>
              </a:extLst>
            </p:cNvPr>
            <p:cNvSpPr/>
            <p:nvPr/>
          </p:nvSpPr>
          <p:spPr>
            <a:xfrm>
              <a:off x="8704621" y="3687420"/>
              <a:ext cx="260692" cy="82373"/>
            </a:xfrm>
            <a:custGeom>
              <a:avLst/>
              <a:gdLst>
                <a:gd name="connsiteX0" fmla="*/ 218 w 260692"/>
                <a:gd name="connsiteY0" fmla="*/ 82374 h 82373"/>
                <a:gd name="connsiteX1" fmla="*/ 3771 w 260692"/>
                <a:gd name="connsiteY1" fmla="*/ 47899 h 82373"/>
                <a:gd name="connsiteX2" fmla="*/ 260693 w 260692"/>
                <a:gd name="connsiteY2" fmla="*/ 9976 h 8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692" h="82373">
                  <a:moveTo>
                    <a:pt x="218" y="82374"/>
                  </a:moveTo>
                  <a:cubicBezTo>
                    <a:pt x="-535" y="70764"/>
                    <a:pt x="669" y="59111"/>
                    <a:pt x="3771" y="47899"/>
                  </a:cubicBezTo>
                  <a:cubicBezTo>
                    <a:pt x="18198" y="-4186"/>
                    <a:pt x="157054" y="-8535"/>
                    <a:pt x="260693" y="9976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4E4556CB-7869-C810-1753-F8A97656201A}"/>
                </a:ext>
              </a:extLst>
            </p:cNvPr>
            <p:cNvSpPr/>
            <p:nvPr/>
          </p:nvSpPr>
          <p:spPr>
            <a:xfrm>
              <a:off x="8569748" y="3511970"/>
              <a:ext cx="136840" cy="211363"/>
            </a:xfrm>
            <a:custGeom>
              <a:avLst/>
              <a:gdLst>
                <a:gd name="connsiteX0" fmla="*/ 136841 w 136840"/>
                <a:gd name="connsiteY0" fmla="*/ 194123 h 211363"/>
                <a:gd name="connsiteX1" fmla="*/ 0 w 136840"/>
                <a:gd name="connsiteY1" fmla="*/ 194123 h 211363"/>
                <a:gd name="connsiteX2" fmla="*/ 0 w 136840"/>
                <a:gd name="connsiteY2" fmla="*/ 0 h 211363"/>
                <a:gd name="connsiteX3" fmla="*/ 136841 w 136840"/>
                <a:gd name="connsiteY3" fmla="*/ 0 h 21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40" h="211363">
                  <a:moveTo>
                    <a:pt x="136841" y="194123"/>
                  </a:moveTo>
                  <a:cubicBezTo>
                    <a:pt x="136841" y="215710"/>
                    <a:pt x="0" y="218468"/>
                    <a:pt x="0" y="194123"/>
                  </a:cubicBezTo>
                  <a:lnTo>
                    <a:pt x="0" y="0"/>
                  </a:lnTo>
                  <a:lnTo>
                    <a:pt x="136841" y="0"/>
                  </a:ln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2002AD12-81F6-4AF5-F9E8-1940BA4A7EC6}"/>
                </a:ext>
              </a:extLst>
            </p:cNvPr>
            <p:cNvSpPr/>
            <p:nvPr/>
          </p:nvSpPr>
          <p:spPr>
            <a:xfrm>
              <a:off x="8685373" y="3622451"/>
              <a:ext cx="5303" cy="62426"/>
            </a:xfrm>
            <a:custGeom>
              <a:avLst/>
              <a:gdLst>
                <a:gd name="connsiteX0" fmla="*/ 0 w 5303"/>
                <a:gd name="connsiteY0" fmla="*/ 0 h 62426"/>
                <a:gd name="connsiteX1" fmla="*/ 0 w 5303"/>
                <a:gd name="connsiteY1" fmla="*/ 62427 h 6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03" h="62426">
                  <a:moveTo>
                    <a:pt x="0" y="0"/>
                  </a:moveTo>
                  <a:lnTo>
                    <a:pt x="0" y="62427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1C6460F0-89B8-5420-29BA-13A21495EBD2}"/>
                </a:ext>
              </a:extLst>
            </p:cNvPr>
            <p:cNvSpPr/>
            <p:nvPr/>
          </p:nvSpPr>
          <p:spPr>
            <a:xfrm>
              <a:off x="8548532" y="3490755"/>
              <a:ext cx="136840" cy="211373"/>
            </a:xfrm>
            <a:custGeom>
              <a:avLst/>
              <a:gdLst>
                <a:gd name="connsiteX0" fmla="*/ 80566 w 136840"/>
                <a:gd name="connsiteY0" fmla="*/ 210990 h 211373"/>
                <a:gd name="connsiteX1" fmla="*/ 0 w 136840"/>
                <a:gd name="connsiteY1" fmla="*/ 194123 h 211373"/>
                <a:gd name="connsiteX2" fmla="*/ 0 w 136840"/>
                <a:gd name="connsiteY2" fmla="*/ 0 h 211373"/>
                <a:gd name="connsiteX3" fmla="*/ 136841 w 136840"/>
                <a:gd name="connsiteY3" fmla="*/ 0 h 211373"/>
                <a:gd name="connsiteX4" fmla="*/ 136841 w 136840"/>
                <a:gd name="connsiteY4" fmla="*/ 87143 h 21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40" h="211373">
                  <a:moveTo>
                    <a:pt x="80566" y="210990"/>
                  </a:moveTo>
                  <a:cubicBezTo>
                    <a:pt x="42856" y="212899"/>
                    <a:pt x="0" y="207754"/>
                    <a:pt x="0" y="194123"/>
                  </a:cubicBezTo>
                  <a:lnTo>
                    <a:pt x="0" y="0"/>
                  </a:lnTo>
                  <a:lnTo>
                    <a:pt x="136841" y="0"/>
                  </a:lnTo>
                  <a:lnTo>
                    <a:pt x="136841" y="87143"/>
                  </a:ln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B1F2C2D3-117C-36DF-7BA6-F7AF849A87F3}"/>
                </a:ext>
              </a:extLst>
            </p:cNvPr>
            <p:cNvSpPr/>
            <p:nvPr/>
          </p:nvSpPr>
          <p:spPr>
            <a:xfrm>
              <a:off x="8529969" y="3186310"/>
              <a:ext cx="279834" cy="367985"/>
            </a:xfrm>
            <a:custGeom>
              <a:avLst/>
              <a:gdLst>
                <a:gd name="connsiteX0" fmla="*/ 279834 w 279834"/>
                <a:gd name="connsiteY0" fmla="*/ 183993 h 367985"/>
                <a:gd name="connsiteX1" fmla="*/ 139917 w 279834"/>
                <a:gd name="connsiteY1" fmla="*/ 367985 h 367985"/>
                <a:gd name="connsiteX2" fmla="*/ 0 w 279834"/>
                <a:gd name="connsiteY2" fmla="*/ 183993 h 367985"/>
                <a:gd name="connsiteX3" fmla="*/ 139917 w 279834"/>
                <a:gd name="connsiteY3" fmla="*/ 0 h 367985"/>
                <a:gd name="connsiteX4" fmla="*/ 279834 w 279834"/>
                <a:gd name="connsiteY4" fmla="*/ 183993 h 36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34" h="367985">
                  <a:moveTo>
                    <a:pt x="279834" y="183993"/>
                  </a:moveTo>
                  <a:cubicBezTo>
                    <a:pt x="279834" y="285609"/>
                    <a:pt x="217191" y="367985"/>
                    <a:pt x="139917" y="367985"/>
                  </a:cubicBezTo>
                  <a:cubicBezTo>
                    <a:pt x="62643" y="367985"/>
                    <a:pt x="0" y="285609"/>
                    <a:pt x="0" y="183993"/>
                  </a:cubicBezTo>
                  <a:cubicBezTo>
                    <a:pt x="0" y="82376"/>
                    <a:pt x="62643" y="0"/>
                    <a:pt x="139917" y="0"/>
                  </a:cubicBezTo>
                  <a:cubicBezTo>
                    <a:pt x="217191" y="0"/>
                    <a:pt x="279834" y="82376"/>
                    <a:pt x="279834" y="183993"/>
                  </a:cubicBez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FE0C88F9-0686-10E1-3314-48854F71CF8D}"/>
                </a:ext>
              </a:extLst>
            </p:cNvPr>
            <p:cNvSpPr/>
            <p:nvPr/>
          </p:nvSpPr>
          <p:spPr>
            <a:xfrm>
              <a:off x="8514004" y="3165095"/>
              <a:ext cx="279894" cy="367985"/>
            </a:xfrm>
            <a:custGeom>
              <a:avLst/>
              <a:gdLst>
                <a:gd name="connsiteX0" fmla="*/ 230985 w 279894"/>
                <a:gd name="connsiteY0" fmla="*/ 323751 h 367985"/>
                <a:gd name="connsiteX1" fmla="*/ 139970 w 279894"/>
                <a:gd name="connsiteY1" fmla="*/ 367985 h 367985"/>
                <a:gd name="connsiteX2" fmla="*/ 0 w 279894"/>
                <a:gd name="connsiteY2" fmla="*/ 183993 h 367985"/>
                <a:gd name="connsiteX3" fmla="*/ 139970 w 279894"/>
                <a:gd name="connsiteY3" fmla="*/ 0 h 367985"/>
                <a:gd name="connsiteX4" fmla="*/ 279887 w 279894"/>
                <a:gd name="connsiteY4" fmla="*/ 183993 h 367985"/>
                <a:gd name="connsiteX5" fmla="*/ 259414 w 279894"/>
                <a:gd name="connsiteY5" fmla="*/ 280206 h 36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9894" h="367985">
                  <a:moveTo>
                    <a:pt x="230985" y="323751"/>
                  </a:moveTo>
                  <a:cubicBezTo>
                    <a:pt x="206534" y="351331"/>
                    <a:pt x="174711" y="367985"/>
                    <a:pt x="139970" y="367985"/>
                  </a:cubicBezTo>
                  <a:cubicBezTo>
                    <a:pt x="62692" y="367985"/>
                    <a:pt x="0" y="285616"/>
                    <a:pt x="0" y="183993"/>
                  </a:cubicBezTo>
                  <a:cubicBezTo>
                    <a:pt x="0" y="82370"/>
                    <a:pt x="62692" y="0"/>
                    <a:pt x="139970" y="0"/>
                  </a:cubicBezTo>
                  <a:cubicBezTo>
                    <a:pt x="217248" y="0"/>
                    <a:pt x="279887" y="82370"/>
                    <a:pt x="279887" y="183993"/>
                  </a:cubicBezTo>
                  <a:cubicBezTo>
                    <a:pt x="280158" y="217174"/>
                    <a:pt x="273167" y="250010"/>
                    <a:pt x="259414" y="280206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C11ED80E-A0B6-4FDE-B7A1-1FBC4DD537ED}"/>
                </a:ext>
              </a:extLst>
            </p:cNvPr>
            <p:cNvSpPr/>
            <p:nvPr/>
          </p:nvSpPr>
          <p:spPr>
            <a:xfrm>
              <a:off x="8505730" y="3069359"/>
              <a:ext cx="368993" cy="495703"/>
            </a:xfrm>
            <a:custGeom>
              <a:avLst/>
              <a:gdLst>
                <a:gd name="connsiteX0" fmla="*/ 0 w 368993"/>
                <a:gd name="connsiteY0" fmla="*/ 320993 h 495703"/>
                <a:gd name="connsiteX1" fmla="*/ 97645 w 368993"/>
                <a:gd name="connsiteY1" fmla="*/ 34157 h 495703"/>
                <a:gd name="connsiteX2" fmla="*/ 119656 w 368993"/>
                <a:gd name="connsiteY2" fmla="*/ 103691 h 495703"/>
                <a:gd name="connsiteX3" fmla="*/ 230508 w 368993"/>
                <a:gd name="connsiteY3" fmla="*/ 0 h 495703"/>
                <a:gd name="connsiteX4" fmla="*/ 236501 w 368993"/>
                <a:gd name="connsiteY4" fmla="*/ 85711 h 495703"/>
                <a:gd name="connsiteX5" fmla="*/ 333033 w 368993"/>
                <a:gd name="connsiteY5" fmla="*/ 39567 h 495703"/>
                <a:gd name="connsiteX6" fmla="*/ 368993 w 368993"/>
                <a:gd name="connsiteY6" fmla="*/ 114511 h 495703"/>
                <a:gd name="connsiteX7" fmla="*/ 215551 w 368993"/>
                <a:gd name="connsiteY7" fmla="*/ 298504 h 495703"/>
                <a:gd name="connsiteX8" fmla="*/ 152594 w 368993"/>
                <a:gd name="connsiteY8" fmla="*/ 495704 h 495703"/>
                <a:gd name="connsiteX9" fmla="*/ 0 w 368993"/>
                <a:gd name="connsiteY9" fmla="*/ 320993 h 49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8993" h="495703">
                  <a:moveTo>
                    <a:pt x="0" y="320993"/>
                  </a:moveTo>
                  <a:cubicBezTo>
                    <a:pt x="0" y="174446"/>
                    <a:pt x="48637" y="34157"/>
                    <a:pt x="97645" y="34157"/>
                  </a:cubicBezTo>
                  <a:cubicBezTo>
                    <a:pt x="146653" y="34157"/>
                    <a:pt x="119656" y="103691"/>
                    <a:pt x="119656" y="103691"/>
                  </a:cubicBezTo>
                  <a:cubicBezTo>
                    <a:pt x="140023" y="62957"/>
                    <a:pt x="202981" y="0"/>
                    <a:pt x="230508" y="0"/>
                  </a:cubicBezTo>
                  <a:cubicBezTo>
                    <a:pt x="258035" y="0"/>
                    <a:pt x="264718" y="42431"/>
                    <a:pt x="236501" y="85711"/>
                  </a:cubicBezTo>
                  <a:cubicBezTo>
                    <a:pt x="261271" y="58115"/>
                    <a:pt x="296001" y="41514"/>
                    <a:pt x="333033" y="39567"/>
                  </a:cubicBezTo>
                  <a:cubicBezTo>
                    <a:pt x="364856" y="39567"/>
                    <a:pt x="368993" y="77331"/>
                    <a:pt x="368993" y="114511"/>
                  </a:cubicBezTo>
                  <a:cubicBezTo>
                    <a:pt x="368993" y="180227"/>
                    <a:pt x="231091" y="281107"/>
                    <a:pt x="215551" y="298504"/>
                  </a:cubicBezTo>
                  <a:cubicBezTo>
                    <a:pt x="214331" y="320091"/>
                    <a:pt x="196351" y="495704"/>
                    <a:pt x="152594" y="495704"/>
                  </a:cubicBezTo>
                  <a:cubicBezTo>
                    <a:pt x="108836" y="495704"/>
                    <a:pt x="0" y="484937"/>
                    <a:pt x="0" y="320993"/>
                  </a:cubicBezTo>
                  <a:close/>
                </a:path>
              </a:pathLst>
            </a:custGeom>
            <a:solidFill>
              <a:schemeClr val="accent2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A40AD1E9-744F-DDF5-CBE7-08830E254487}"/>
                </a:ext>
              </a:extLst>
            </p:cNvPr>
            <p:cNvSpPr/>
            <p:nvPr/>
          </p:nvSpPr>
          <p:spPr>
            <a:xfrm>
              <a:off x="8543069" y="3493937"/>
              <a:ext cx="141349" cy="49909"/>
            </a:xfrm>
            <a:custGeom>
              <a:avLst/>
              <a:gdLst>
                <a:gd name="connsiteX0" fmla="*/ 141349 w 141349"/>
                <a:gd name="connsiteY0" fmla="*/ 0 h 49909"/>
                <a:gd name="connsiteX1" fmla="*/ 104646 w 141349"/>
                <a:gd name="connsiteY1" fmla="*/ 49910 h 49909"/>
                <a:gd name="connsiteX2" fmla="*/ 0 w 141349"/>
                <a:gd name="connsiteY2" fmla="*/ 14374 h 4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349" h="49909">
                  <a:moveTo>
                    <a:pt x="141349" y="0"/>
                  </a:moveTo>
                  <a:cubicBezTo>
                    <a:pt x="132014" y="28641"/>
                    <a:pt x="119868" y="49910"/>
                    <a:pt x="104646" y="49910"/>
                  </a:cubicBezTo>
                  <a:cubicBezTo>
                    <a:pt x="80036" y="49910"/>
                    <a:pt x="34847" y="46515"/>
                    <a:pt x="0" y="14374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258AE110-2B3E-6D04-F0C1-D9BB957A4F1B}"/>
                </a:ext>
              </a:extLst>
            </p:cNvPr>
            <p:cNvSpPr/>
            <p:nvPr/>
          </p:nvSpPr>
          <p:spPr>
            <a:xfrm>
              <a:off x="8730403" y="3199252"/>
              <a:ext cx="122573" cy="129627"/>
            </a:xfrm>
            <a:custGeom>
              <a:avLst/>
              <a:gdLst>
                <a:gd name="connsiteX0" fmla="*/ 122573 w 122573"/>
                <a:gd name="connsiteY0" fmla="*/ 0 h 129627"/>
                <a:gd name="connsiteX1" fmla="*/ 0 w 122573"/>
                <a:gd name="connsiteY1" fmla="*/ 129628 h 12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573" h="129627">
                  <a:moveTo>
                    <a:pt x="122573" y="0"/>
                  </a:moveTo>
                  <a:cubicBezTo>
                    <a:pt x="97062" y="47735"/>
                    <a:pt x="33468" y="101146"/>
                    <a:pt x="0" y="129628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91842E2E-FE23-D411-FA74-B3D60C7CF674}"/>
                </a:ext>
              </a:extLst>
            </p:cNvPr>
            <p:cNvSpPr/>
            <p:nvPr/>
          </p:nvSpPr>
          <p:spPr>
            <a:xfrm>
              <a:off x="8791876" y="3087711"/>
              <a:ext cx="71761" cy="56486"/>
            </a:xfrm>
            <a:custGeom>
              <a:avLst/>
              <a:gdLst>
                <a:gd name="connsiteX0" fmla="*/ 0 w 71761"/>
                <a:gd name="connsiteY0" fmla="*/ 6736 h 56486"/>
                <a:gd name="connsiteX1" fmla="*/ 36279 w 71761"/>
                <a:gd name="connsiteY1" fmla="*/ 0 h 56486"/>
                <a:gd name="connsiteX2" fmla="*/ 71762 w 71761"/>
                <a:gd name="connsiteY2" fmla="*/ 56487 h 5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761" h="56486">
                  <a:moveTo>
                    <a:pt x="0" y="6736"/>
                  </a:moveTo>
                  <a:cubicBezTo>
                    <a:pt x="11663" y="2588"/>
                    <a:pt x="23905" y="313"/>
                    <a:pt x="36279" y="0"/>
                  </a:cubicBezTo>
                  <a:cubicBezTo>
                    <a:pt x="62798" y="0"/>
                    <a:pt x="70065" y="26254"/>
                    <a:pt x="71762" y="56487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1D6D2462-C3BD-A7B2-FB1E-7BA4028ACEB9}"/>
                </a:ext>
              </a:extLst>
            </p:cNvPr>
            <p:cNvSpPr/>
            <p:nvPr/>
          </p:nvSpPr>
          <p:spPr>
            <a:xfrm>
              <a:off x="8495334" y="3048037"/>
              <a:ext cx="254464" cy="303224"/>
            </a:xfrm>
            <a:custGeom>
              <a:avLst/>
              <a:gdLst>
                <a:gd name="connsiteX0" fmla="*/ 0 w 254464"/>
                <a:gd name="connsiteY0" fmla="*/ 303225 h 303224"/>
                <a:gd name="connsiteX1" fmla="*/ 97433 w 254464"/>
                <a:gd name="connsiteY1" fmla="*/ 34157 h 303224"/>
                <a:gd name="connsiteX2" fmla="*/ 119444 w 254464"/>
                <a:gd name="connsiteY2" fmla="*/ 103692 h 303224"/>
                <a:gd name="connsiteX3" fmla="*/ 230296 w 254464"/>
                <a:gd name="connsiteY3" fmla="*/ 0 h 303224"/>
                <a:gd name="connsiteX4" fmla="*/ 236289 w 254464"/>
                <a:gd name="connsiteY4" fmla="*/ 85711 h 30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464" h="303224">
                  <a:moveTo>
                    <a:pt x="0" y="303225"/>
                  </a:moveTo>
                  <a:cubicBezTo>
                    <a:pt x="3713" y="163307"/>
                    <a:pt x="50440" y="34157"/>
                    <a:pt x="97433" y="34157"/>
                  </a:cubicBezTo>
                  <a:cubicBezTo>
                    <a:pt x="146388" y="34157"/>
                    <a:pt x="119444" y="103692"/>
                    <a:pt x="119444" y="103692"/>
                  </a:cubicBezTo>
                  <a:cubicBezTo>
                    <a:pt x="139811" y="62958"/>
                    <a:pt x="202769" y="0"/>
                    <a:pt x="230296" y="0"/>
                  </a:cubicBezTo>
                  <a:cubicBezTo>
                    <a:pt x="257823" y="0"/>
                    <a:pt x="264506" y="42431"/>
                    <a:pt x="236289" y="85711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4ACD107-481A-9E99-AC42-F7A83CE1B621}"/>
                </a:ext>
              </a:extLst>
            </p:cNvPr>
            <p:cNvSpPr/>
            <p:nvPr/>
          </p:nvSpPr>
          <p:spPr>
            <a:xfrm>
              <a:off x="8683145" y="3346064"/>
              <a:ext cx="88999" cy="88999"/>
            </a:xfrm>
            <a:custGeom>
              <a:avLst/>
              <a:gdLst>
                <a:gd name="connsiteX0" fmla="*/ 89000 w 88999"/>
                <a:gd name="connsiteY0" fmla="*/ 44500 h 88999"/>
                <a:gd name="connsiteX1" fmla="*/ 44500 w 88999"/>
                <a:gd name="connsiteY1" fmla="*/ 89000 h 88999"/>
                <a:gd name="connsiteX2" fmla="*/ 0 w 88999"/>
                <a:gd name="connsiteY2" fmla="*/ 44500 h 88999"/>
                <a:gd name="connsiteX3" fmla="*/ 44500 w 88999"/>
                <a:gd name="connsiteY3" fmla="*/ 0 h 88999"/>
                <a:gd name="connsiteX4" fmla="*/ 89000 w 88999"/>
                <a:gd name="connsiteY4" fmla="*/ 44500 h 8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99" h="88999">
                  <a:moveTo>
                    <a:pt x="89000" y="44500"/>
                  </a:moveTo>
                  <a:cubicBezTo>
                    <a:pt x="89000" y="69076"/>
                    <a:pt x="69076" y="89000"/>
                    <a:pt x="44500" y="89000"/>
                  </a:cubicBezTo>
                  <a:cubicBezTo>
                    <a:pt x="19923" y="89000"/>
                    <a:pt x="0" y="69077"/>
                    <a:pt x="0" y="44500"/>
                  </a:cubicBezTo>
                  <a:cubicBezTo>
                    <a:pt x="0" y="19923"/>
                    <a:pt x="19923" y="0"/>
                    <a:pt x="44500" y="0"/>
                  </a:cubicBezTo>
                  <a:cubicBezTo>
                    <a:pt x="69076" y="0"/>
                    <a:pt x="89000" y="19923"/>
                    <a:pt x="89000" y="44500"/>
                  </a:cubicBezTo>
                  <a:close/>
                </a:path>
              </a:pathLst>
            </a:custGeom>
            <a:solidFill>
              <a:srgbClr val="FFFFFF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27E02A9F-9004-5392-B655-EB814E2DCE85}"/>
                </a:ext>
              </a:extLst>
            </p:cNvPr>
            <p:cNvSpPr/>
            <p:nvPr/>
          </p:nvSpPr>
          <p:spPr>
            <a:xfrm>
              <a:off x="8672584" y="3335291"/>
              <a:ext cx="65669" cy="49385"/>
            </a:xfrm>
            <a:custGeom>
              <a:avLst/>
              <a:gdLst>
                <a:gd name="connsiteX0" fmla="*/ 60 w 65669"/>
                <a:gd name="connsiteY0" fmla="*/ 49385 h 49385"/>
                <a:gd name="connsiteX1" fmla="*/ 60 w 65669"/>
                <a:gd name="connsiteY1" fmla="*/ 44665 h 49385"/>
                <a:gd name="connsiteX2" fmla="*/ 44289 w 65669"/>
                <a:gd name="connsiteY2" fmla="*/ 1 h 49385"/>
                <a:gd name="connsiteX3" fmla="*/ 65669 w 65669"/>
                <a:gd name="connsiteY3" fmla="*/ 5363 h 4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69" h="49385">
                  <a:moveTo>
                    <a:pt x="60" y="49385"/>
                  </a:moveTo>
                  <a:cubicBezTo>
                    <a:pt x="-20" y="47815"/>
                    <a:pt x="-20" y="46235"/>
                    <a:pt x="60" y="44665"/>
                  </a:cubicBezTo>
                  <a:cubicBezTo>
                    <a:pt x="-62" y="20118"/>
                    <a:pt x="19742" y="122"/>
                    <a:pt x="44289" y="1"/>
                  </a:cubicBezTo>
                  <a:cubicBezTo>
                    <a:pt x="51752" y="-37"/>
                    <a:pt x="59108" y="1809"/>
                    <a:pt x="65669" y="5363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07A36705-24E2-38EC-63AE-9CD6D110AEA6}"/>
                </a:ext>
              </a:extLst>
            </p:cNvPr>
            <p:cNvSpPr/>
            <p:nvPr/>
          </p:nvSpPr>
          <p:spPr>
            <a:xfrm>
              <a:off x="8686328" y="3412204"/>
              <a:ext cx="43332" cy="12305"/>
            </a:xfrm>
            <a:custGeom>
              <a:avLst/>
              <a:gdLst>
                <a:gd name="connsiteX0" fmla="*/ 43333 w 43332"/>
                <a:gd name="connsiteY0" fmla="*/ 10449 h 12305"/>
                <a:gd name="connsiteX1" fmla="*/ 30710 w 43332"/>
                <a:gd name="connsiteY1" fmla="*/ 12305 h 12305"/>
                <a:gd name="connsiteX2" fmla="*/ 0 w 43332"/>
                <a:gd name="connsiteY2" fmla="*/ 0 h 1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2" h="12305">
                  <a:moveTo>
                    <a:pt x="43333" y="10449"/>
                  </a:moveTo>
                  <a:cubicBezTo>
                    <a:pt x="39238" y="11685"/>
                    <a:pt x="34985" y="12310"/>
                    <a:pt x="30710" y="12305"/>
                  </a:cubicBezTo>
                  <a:cubicBezTo>
                    <a:pt x="19269" y="12326"/>
                    <a:pt x="8263" y="7913"/>
                    <a:pt x="0" y="0"/>
                  </a:cubicBezTo>
                </a:path>
              </a:pathLst>
            </a:custGeom>
            <a:noFill/>
            <a:ln w="10583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F75BC2EA-7241-2AFA-C632-64327FAA8BE8}"/>
                </a:ext>
              </a:extLst>
            </p:cNvPr>
            <p:cNvSpPr/>
            <p:nvPr/>
          </p:nvSpPr>
          <p:spPr>
            <a:xfrm>
              <a:off x="10991354" y="1615504"/>
              <a:ext cx="292987" cy="253686"/>
            </a:xfrm>
            <a:custGeom>
              <a:avLst/>
              <a:gdLst>
                <a:gd name="connsiteX0" fmla="*/ 292988 w 292987"/>
                <a:gd name="connsiteY0" fmla="*/ 0 h 253686"/>
                <a:gd name="connsiteX1" fmla="*/ 0 w 292987"/>
                <a:gd name="connsiteY1" fmla="*/ 0 h 253686"/>
                <a:gd name="connsiteX2" fmla="*/ 146494 w 292987"/>
                <a:gd name="connsiteY2" fmla="*/ 253686 h 253686"/>
                <a:gd name="connsiteX3" fmla="*/ 292988 w 292987"/>
                <a:gd name="connsiteY3" fmla="*/ 0 h 25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987" h="253686">
                  <a:moveTo>
                    <a:pt x="292988" y="0"/>
                  </a:moveTo>
                  <a:lnTo>
                    <a:pt x="0" y="0"/>
                  </a:lnTo>
                  <a:lnTo>
                    <a:pt x="146494" y="253686"/>
                  </a:lnTo>
                  <a:lnTo>
                    <a:pt x="292988" y="0"/>
                  </a:lnTo>
                  <a:close/>
                </a:path>
              </a:pathLst>
            </a:custGeom>
            <a:noFill/>
            <a:ln w="1058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22A3DBA4-8D30-2BFF-4ED3-5E52BE55627B}"/>
                </a:ext>
              </a:extLst>
            </p:cNvPr>
            <p:cNvSpPr/>
            <p:nvPr/>
          </p:nvSpPr>
          <p:spPr>
            <a:xfrm rot="1967399">
              <a:off x="7854140" y="1940608"/>
              <a:ext cx="124747" cy="245995"/>
            </a:xfrm>
            <a:custGeom>
              <a:avLst/>
              <a:gdLst>
                <a:gd name="connsiteX0" fmla="*/ 0 w 124747"/>
                <a:gd name="connsiteY0" fmla="*/ 0 h 245995"/>
                <a:gd name="connsiteX1" fmla="*/ 124748 w 124747"/>
                <a:gd name="connsiteY1" fmla="*/ 0 h 245995"/>
                <a:gd name="connsiteX2" fmla="*/ 124748 w 124747"/>
                <a:gd name="connsiteY2" fmla="*/ 245995 h 245995"/>
                <a:gd name="connsiteX3" fmla="*/ 0 w 124747"/>
                <a:gd name="connsiteY3" fmla="*/ 245995 h 24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47" h="245995">
                  <a:moveTo>
                    <a:pt x="0" y="0"/>
                  </a:moveTo>
                  <a:lnTo>
                    <a:pt x="124748" y="0"/>
                  </a:lnTo>
                  <a:lnTo>
                    <a:pt x="124748" y="245995"/>
                  </a:lnTo>
                  <a:lnTo>
                    <a:pt x="0" y="245995"/>
                  </a:lnTo>
                  <a:close/>
                </a:path>
              </a:pathLst>
            </a:custGeom>
            <a:noFill/>
            <a:ln w="1058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D826931D-B49F-036F-C76B-C381DE2F69A9}"/>
                </a:ext>
              </a:extLst>
            </p:cNvPr>
            <p:cNvSpPr/>
            <p:nvPr/>
          </p:nvSpPr>
          <p:spPr>
            <a:xfrm rot="1198800">
              <a:off x="9583684" y="4325515"/>
              <a:ext cx="719475" cy="1351648"/>
            </a:xfrm>
            <a:custGeom>
              <a:avLst/>
              <a:gdLst>
                <a:gd name="connsiteX0" fmla="*/ 0 w 719475"/>
                <a:gd name="connsiteY0" fmla="*/ 0 h 1351648"/>
                <a:gd name="connsiteX1" fmla="*/ 719475 w 719475"/>
                <a:gd name="connsiteY1" fmla="*/ 0 h 1351648"/>
                <a:gd name="connsiteX2" fmla="*/ 719475 w 719475"/>
                <a:gd name="connsiteY2" fmla="*/ 1351649 h 1351648"/>
                <a:gd name="connsiteX3" fmla="*/ 0 w 719475"/>
                <a:gd name="connsiteY3" fmla="*/ 1351649 h 135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9475" h="1351648">
                  <a:moveTo>
                    <a:pt x="0" y="0"/>
                  </a:moveTo>
                  <a:lnTo>
                    <a:pt x="719475" y="0"/>
                  </a:lnTo>
                  <a:lnTo>
                    <a:pt x="719475" y="1351649"/>
                  </a:lnTo>
                  <a:lnTo>
                    <a:pt x="0" y="135164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FED96E53-939E-5CFF-D86A-A7BA2646E8EB}"/>
                </a:ext>
              </a:extLst>
            </p:cNvPr>
            <p:cNvSpPr/>
            <p:nvPr/>
          </p:nvSpPr>
          <p:spPr>
            <a:xfrm>
              <a:off x="9679963" y="4145470"/>
              <a:ext cx="245677" cy="245677"/>
            </a:xfrm>
            <a:custGeom>
              <a:avLst/>
              <a:gdLst>
                <a:gd name="connsiteX0" fmla="*/ 245677 w 245677"/>
                <a:gd name="connsiteY0" fmla="*/ 122839 h 245677"/>
                <a:gd name="connsiteX1" fmla="*/ 122839 w 245677"/>
                <a:gd name="connsiteY1" fmla="*/ 245677 h 245677"/>
                <a:gd name="connsiteX2" fmla="*/ 0 w 245677"/>
                <a:gd name="connsiteY2" fmla="*/ 122839 h 245677"/>
                <a:gd name="connsiteX3" fmla="*/ 122839 w 245677"/>
                <a:gd name="connsiteY3" fmla="*/ 0 h 245677"/>
                <a:gd name="connsiteX4" fmla="*/ 245677 w 245677"/>
                <a:gd name="connsiteY4" fmla="*/ 122839 h 24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677" h="245677">
                  <a:moveTo>
                    <a:pt x="245677" y="122839"/>
                  </a:moveTo>
                  <a:cubicBezTo>
                    <a:pt x="245677" y="190680"/>
                    <a:pt x="190680" y="245677"/>
                    <a:pt x="122839" y="245677"/>
                  </a:cubicBezTo>
                  <a:cubicBezTo>
                    <a:pt x="54997" y="245677"/>
                    <a:pt x="0" y="190680"/>
                    <a:pt x="0" y="122839"/>
                  </a:cubicBezTo>
                  <a:cubicBezTo>
                    <a:pt x="0" y="54997"/>
                    <a:pt x="54997" y="0"/>
                    <a:pt x="122839" y="0"/>
                  </a:cubicBezTo>
                  <a:cubicBezTo>
                    <a:pt x="190680" y="0"/>
                    <a:pt x="245677" y="54997"/>
                    <a:pt x="245677" y="122839"/>
                  </a:cubicBezTo>
                  <a:close/>
                </a:path>
              </a:pathLst>
            </a:custGeom>
            <a:noFill/>
            <a:ln w="10583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E7E94B55-BF13-FD00-F7DA-BFE278050DE7}"/>
                </a:ext>
              </a:extLst>
            </p:cNvPr>
            <p:cNvSpPr/>
            <p:nvPr/>
          </p:nvSpPr>
          <p:spPr>
            <a:xfrm>
              <a:off x="11439270" y="3643295"/>
              <a:ext cx="408507" cy="458788"/>
            </a:xfrm>
            <a:custGeom>
              <a:avLst/>
              <a:gdLst>
                <a:gd name="connsiteX0" fmla="*/ 22330 w 408507"/>
                <a:gd name="connsiteY0" fmla="*/ 0 h 458788"/>
                <a:gd name="connsiteX1" fmla="*/ 0 w 408507"/>
                <a:gd name="connsiteY1" fmla="*/ 458788 h 458788"/>
                <a:gd name="connsiteX2" fmla="*/ 408507 w 408507"/>
                <a:gd name="connsiteY2" fmla="*/ 248700 h 458788"/>
                <a:gd name="connsiteX3" fmla="*/ 22330 w 408507"/>
                <a:gd name="connsiteY3" fmla="*/ 0 h 4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507" h="458788">
                  <a:moveTo>
                    <a:pt x="22330" y="0"/>
                  </a:moveTo>
                  <a:lnTo>
                    <a:pt x="0" y="458788"/>
                  </a:lnTo>
                  <a:lnTo>
                    <a:pt x="408507" y="248700"/>
                  </a:lnTo>
                  <a:lnTo>
                    <a:pt x="22330" y="0"/>
                  </a:lnTo>
                  <a:close/>
                </a:path>
              </a:pathLst>
            </a:custGeom>
            <a:solidFill>
              <a:schemeClr val="accent1"/>
            </a:solidFill>
            <a:ln w="52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23481CCC-D666-08BB-3BD3-CA5491D9D3B8}"/>
              </a:ext>
            </a:extLst>
          </p:cNvPr>
          <p:cNvSpPr txBox="1"/>
          <p:nvPr userDrawn="1"/>
        </p:nvSpPr>
        <p:spPr>
          <a:xfrm>
            <a:off x="4952792" y="172778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目录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4EA4B13-9530-4BD8-301B-EF0624B695DC}"/>
              </a:ext>
            </a:extLst>
          </p:cNvPr>
          <p:cNvSpPr txBox="1"/>
          <p:nvPr userDrawn="1"/>
        </p:nvSpPr>
        <p:spPr>
          <a:xfrm>
            <a:off x="4908635" y="245184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109" name="文本占位符 108">
            <a:extLst>
              <a:ext uri="{FF2B5EF4-FFF2-40B4-BE49-F238E27FC236}">
                <a16:creationId xmlns:a16="http://schemas.microsoft.com/office/drawing/2014/main" id="{28FDBF5B-661C-78CF-AD04-FC312FCF14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046" y="2504955"/>
            <a:ext cx="2709862" cy="5738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latin typeface="+mj-ea"/>
                <a:ea typeface="+mj-ea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E98EF892-E68C-9B5E-3FD4-BC041DD802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71046" y="3346546"/>
            <a:ext cx="2709862" cy="5738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latin typeface="+mj-ea"/>
                <a:ea typeface="+mj-ea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113" name="文本占位符 112">
            <a:extLst>
              <a:ext uri="{FF2B5EF4-FFF2-40B4-BE49-F238E27FC236}">
                <a16:creationId xmlns:a16="http://schemas.microsoft.com/office/drawing/2014/main" id="{0AF61D8C-B057-61BB-83F4-B57760C850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71046" y="4188137"/>
            <a:ext cx="2709862" cy="5738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latin typeface="+mj-ea"/>
                <a:ea typeface="+mj-ea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706039F4-46EF-3ADE-E419-86F551E841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1046" y="5029728"/>
            <a:ext cx="2709862" cy="5738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>
                <a:latin typeface="+mj-ea"/>
                <a:ea typeface="+mj-ea"/>
              </a:defRPr>
            </a:lvl1pPr>
            <a:lvl2pPr marL="457200" indent="0">
              <a:buFontTx/>
              <a:buNone/>
              <a:defRPr sz="2800"/>
            </a:lvl2pPr>
            <a:lvl3pPr marL="914400" indent="0">
              <a:buFontTx/>
              <a:buNone/>
              <a:defRPr sz="2800"/>
            </a:lvl3pPr>
            <a:lvl4pPr marL="1371600" indent="0">
              <a:buFontTx/>
              <a:buNone/>
              <a:defRPr sz="2800"/>
            </a:lvl4pPr>
            <a:lvl5pPr marL="1828800" indent="0">
              <a:buFontTx/>
              <a:buNone/>
              <a:defRPr sz="2800"/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FBF6BCA7-0DB4-C04F-3833-054B31E1F006}"/>
              </a:ext>
            </a:extLst>
          </p:cNvPr>
          <p:cNvGrpSpPr/>
          <p:nvPr userDrawn="1"/>
        </p:nvGrpSpPr>
        <p:grpSpPr>
          <a:xfrm>
            <a:off x="10563692" y="4129173"/>
            <a:ext cx="849353" cy="2425310"/>
            <a:chOff x="6050946" y="3681133"/>
            <a:chExt cx="849353" cy="2425310"/>
          </a:xfrm>
        </p:grpSpPr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FC539F8E-650B-1F87-C953-DF35023A2E2C}"/>
                </a:ext>
              </a:extLst>
            </p:cNvPr>
            <p:cNvSpPr/>
            <p:nvPr/>
          </p:nvSpPr>
          <p:spPr>
            <a:xfrm>
              <a:off x="6050946" y="3681133"/>
              <a:ext cx="755276" cy="755276"/>
            </a:xfrm>
            <a:custGeom>
              <a:avLst/>
              <a:gdLst>
                <a:gd name="connsiteX0" fmla="*/ 755276 w 755276"/>
                <a:gd name="connsiteY0" fmla="*/ 377638 h 755276"/>
                <a:gd name="connsiteX1" fmla="*/ 377638 w 755276"/>
                <a:gd name="connsiteY1" fmla="*/ 755276 h 755276"/>
                <a:gd name="connsiteX2" fmla="*/ 0 w 755276"/>
                <a:gd name="connsiteY2" fmla="*/ 377638 h 755276"/>
                <a:gd name="connsiteX3" fmla="*/ 377638 w 755276"/>
                <a:gd name="connsiteY3" fmla="*/ 0 h 755276"/>
                <a:gd name="connsiteX4" fmla="*/ 755276 w 755276"/>
                <a:gd name="connsiteY4" fmla="*/ 377638 h 75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276" h="755276">
                  <a:moveTo>
                    <a:pt x="755276" y="377638"/>
                  </a:moveTo>
                  <a:cubicBezTo>
                    <a:pt x="755276" y="586202"/>
                    <a:pt x="586202" y="755276"/>
                    <a:pt x="377638" y="755276"/>
                  </a:cubicBezTo>
                  <a:cubicBezTo>
                    <a:pt x="169074" y="755276"/>
                    <a:pt x="0" y="586202"/>
                    <a:pt x="0" y="377638"/>
                  </a:cubicBezTo>
                  <a:cubicBezTo>
                    <a:pt x="0" y="169074"/>
                    <a:pt x="169074" y="0"/>
                    <a:pt x="377638" y="0"/>
                  </a:cubicBezTo>
                  <a:cubicBezTo>
                    <a:pt x="586202" y="0"/>
                    <a:pt x="755276" y="169074"/>
                    <a:pt x="755276" y="377638"/>
                  </a:cubicBezTo>
                  <a:close/>
                </a:path>
              </a:pathLst>
            </a:custGeom>
            <a:noFill/>
            <a:ln w="22485" cap="flat">
              <a:solidFill>
                <a:schemeClr val="accent2">
                  <a:lumMod val="20000"/>
                  <a:lumOff val="80000"/>
                </a:schemeClr>
              </a:solidFill>
              <a:custDash>
                <a:ds d="879000" sp="879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0DA82E41-BB8B-9CC3-5F57-C53CCDBB385B}"/>
                </a:ext>
              </a:extLst>
            </p:cNvPr>
            <p:cNvSpPr/>
            <p:nvPr/>
          </p:nvSpPr>
          <p:spPr>
            <a:xfrm>
              <a:off x="6361866" y="4408394"/>
              <a:ext cx="133379" cy="41853"/>
            </a:xfrm>
            <a:custGeom>
              <a:avLst/>
              <a:gdLst>
                <a:gd name="connsiteX0" fmla="*/ 112453 w 133379"/>
                <a:gd name="connsiteY0" fmla="*/ 0 h 41853"/>
                <a:gd name="connsiteX1" fmla="*/ 133380 w 133379"/>
                <a:gd name="connsiteY1" fmla="*/ 0 h 41853"/>
                <a:gd name="connsiteX2" fmla="*/ 133380 w 133379"/>
                <a:gd name="connsiteY2" fmla="*/ 41853 h 41853"/>
                <a:gd name="connsiteX3" fmla="*/ 112453 w 133379"/>
                <a:gd name="connsiteY3" fmla="*/ 41853 h 41853"/>
                <a:gd name="connsiteX4" fmla="*/ 20927 w 133379"/>
                <a:gd name="connsiteY4" fmla="*/ 41853 h 41853"/>
                <a:gd name="connsiteX5" fmla="*/ 0 w 133379"/>
                <a:gd name="connsiteY5" fmla="*/ 41853 h 41853"/>
                <a:gd name="connsiteX6" fmla="*/ 0 w 133379"/>
                <a:gd name="connsiteY6" fmla="*/ 0 h 41853"/>
                <a:gd name="connsiteX7" fmla="*/ 20927 w 133379"/>
                <a:gd name="connsiteY7" fmla="*/ 0 h 4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79" h="41853">
                  <a:moveTo>
                    <a:pt x="112453" y="0"/>
                  </a:moveTo>
                  <a:cubicBezTo>
                    <a:pt x="124011" y="0"/>
                    <a:pt x="133380" y="0"/>
                    <a:pt x="133380" y="0"/>
                  </a:cubicBezTo>
                  <a:lnTo>
                    <a:pt x="133380" y="41853"/>
                  </a:lnTo>
                  <a:cubicBezTo>
                    <a:pt x="133380" y="41853"/>
                    <a:pt x="124011" y="41853"/>
                    <a:pt x="112453" y="41853"/>
                  </a:cubicBezTo>
                  <a:lnTo>
                    <a:pt x="20927" y="41853"/>
                  </a:lnTo>
                  <a:cubicBezTo>
                    <a:pt x="9369" y="41853"/>
                    <a:pt x="0" y="41853"/>
                    <a:pt x="0" y="41853"/>
                  </a:cubicBezTo>
                  <a:lnTo>
                    <a:pt x="0" y="0"/>
                  </a:lnTo>
                  <a:cubicBezTo>
                    <a:pt x="0" y="0"/>
                    <a:pt x="9369" y="0"/>
                    <a:pt x="20927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10DD893A-2AFE-59A8-770C-06985DE8284B}"/>
                </a:ext>
              </a:extLst>
            </p:cNvPr>
            <p:cNvSpPr/>
            <p:nvPr/>
          </p:nvSpPr>
          <p:spPr>
            <a:xfrm>
              <a:off x="6095837" y="3722086"/>
              <a:ext cx="669431" cy="669431"/>
            </a:xfrm>
            <a:custGeom>
              <a:avLst/>
              <a:gdLst>
                <a:gd name="connsiteX0" fmla="*/ 669431 w 669431"/>
                <a:gd name="connsiteY0" fmla="*/ 334716 h 669431"/>
                <a:gd name="connsiteX1" fmla="*/ 334716 w 669431"/>
                <a:gd name="connsiteY1" fmla="*/ 669431 h 669431"/>
                <a:gd name="connsiteX2" fmla="*/ 0 w 669431"/>
                <a:gd name="connsiteY2" fmla="*/ 334716 h 669431"/>
                <a:gd name="connsiteX3" fmla="*/ 334716 w 669431"/>
                <a:gd name="connsiteY3" fmla="*/ 0 h 669431"/>
                <a:gd name="connsiteX4" fmla="*/ 669431 w 669431"/>
                <a:gd name="connsiteY4" fmla="*/ 334716 h 66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431" h="669431">
                  <a:moveTo>
                    <a:pt x="669431" y="334716"/>
                  </a:moveTo>
                  <a:cubicBezTo>
                    <a:pt x="669431" y="519574"/>
                    <a:pt x="519574" y="669431"/>
                    <a:pt x="334716" y="669431"/>
                  </a:cubicBezTo>
                  <a:cubicBezTo>
                    <a:pt x="149857" y="669431"/>
                    <a:pt x="0" y="519574"/>
                    <a:pt x="0" y="334716"/>
                  </a:cubicBezTo>
                  <a:cubicBezTo>
                    <a:pt x="0" y="149857"/>
                    <a:pt x="149857" y="0"/>
                    <a:pt x="334716" y="0"/>
                  </a:cubicBezTo>
                  <a:cubicBezTo>
                    <a:pt x="519574" y="0"/>
                    <a:pt x="669431" y="149857"/>
                    <a:pt x="669431" y="33471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FFCA4839-E47A-D2AC-F16C-6A9FB22C868E}"/>
                </a:ext>
              </a:extLst>
            </p:cNvPr>
            <p:cNvSpPr/>
            <p:nvPr/>
          </p:nvSpPr>
          <p:spPr>
            <a:xfrm>
              <a:off x="6416939" y="4436409"/>
              <a:ext cx="27114" cy="1609785"/>
            </a:xfrm>
            <a:custGeom>
              <a:avLst/>
              <a:gdLst>
                <a:gd name="connsiteX0" fmla="*/ 0 w 27114"/>
                <a:gd name="connsiteY0" fmla="*/ 0 h 1609785"/>
                <a:gd name="connsiteX1" fmla="*/ 27115 w 27114"/>
                <a:gd name="connsiteY1" fmla="*/ 0 h 1609785"/>
                <a:gd name="connsiteX2" fmla="*/ 27115 w 27114"/>
                <a:gd name="connsiteY2" fmla="*/ 1609786 h 1609785"/>
                <a:gd name="connsiteX3" fmla="*/ 0 w 27114"/>
                <a:gd name="connsiteY3" fmla="*/ 1609786 h 160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4" h="1609785">
                  <a:moveTo>
                    <a:pt x="0" y="0"/>
                  </a:moveTo>
                  <a:lnTo>
                    <a:pt x="27115" y="0"/>
                  </a:lnTo>
                  <a:lnTo>
                    <a:pt x="27115" y="1609786"/>
                  </a:lnTo>
                  <a:lnTo>
                    <a:pt x="0" y="160978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D6565707-3E22-099E-A563-2E1EB0F399F7}"/>
                </a:ext>
              </a:extLst>
            </p:cNvPr>
            <p:cNvSpPr/>
            <p:nvPr/>
          </p:nvSpPr>
          <p:spPr>
            <a:xfrm rot="-2700000">
              <a:off x="6320201" y="4644085"/>
              <a:ext cx="580098" cy="580098"/>
            </a:xfrm>
            <a:custGeom>
              <a:avLst/>
              <a:gdLst>
                <a:gd name="connsiteX0" fmla="*/ 580028 w 580098"/>
                <a:gd name="connsiteY0" fmla="*/ 290011 h 580098"/>
                <a:gd name="connsiteX1" fmla="*/ 289979 w 580098"/>
                <a:gd name="connsiteY1" fmla="*/ 580061 h 580098"/>
                <a:gd name="connsiteX2" fmla="*/ -71 w 580098"/>
                <a:gd name="connsiteY2" fmla="*/ 290011 h 580098"/>
                <a:gd name="connsiteX3" fmla="*/ 289979 w 580098"/>
                <a:gd name="connsiteY3" fmla="*/ -38 h 580098"/>
                <a:gd name="connsiteX4" fmla="*/ 580028 w 580098"/>
                <a:gd name="connsiteY4" fmla="*/ 290011 h 58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98" h="580098">
                  <a:moveTo>
                    <a:pt x="580028" y="290011"/>
                  </a:moveTo>
                  <a:cubicBezTo>
                    <a:pt x="580028" y="450201"/>
                    <a:pt x="450169" y="580061"/>
                    <a:pt x="289979" y="580061"/>
                  </a:cubicBezTo>
                  <a:cubicBezTo>
                    <a:pt x="129789" y="580061"/>
                    <a:pt x="-71" y="450201"/>
                    <a:pt x="-71" y="290011"/>
                  </a:cubicBezTo>
                  <a:cubicBezTo>
                    <a:pt x="-71" y="129821"/>
                    <a:pt x="129789" y="-38"/>
                    <a:pt x="289979" y="-38"/>
                  </a:cubicBezTo>
                  <a:cubicBezTo>
                    <a:pt x="450169" y="-38"/>
                    <a:pt x="580028" y="129821"/>
                    <a:pt x="580028" y="290011"/>
                  </a:cubicBezTo>
                  <a:close/>
                </a:path>
              </a:pathLst>
            </a:custGeom>
            <a:noFill/>
            <a:ln w="22485" cap="flat">
              <a:solidFill>
                <a:schemeClr val="accent2">
                  <a:lumMod val="20000"/>
                  <a:lumOff val="80000"/>
                </a:schemeClr>
              </a:solidFill>
              <a:custDash>
                <a:ds d="867750" sp="867750"/>
              </a:custDash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B571DEB0-D5C9-8E52-0D72-917A4B9BA078}"/>
                </a:ext>
              </a:extLst>
            </p:cNvPr>
            <p:cNvSpPr/>
            <p:nvPr/>
          </p:nvSpPr>
          <p:spPr>
            <a:xfrm>
              <a:off x="6559039" y="5202711"/>
              <a:ext cx="102439" cy="32121"/>
            </a:xfrm>
            <a:custGeom>
              <a:avLst/>
              <a:gdLst>
                <a:gd name="connsiteX0" fmla="*/ 87251 w 102439"/>
                <a:gd name="connsiteY0" fmla="*/ 0 h 32121"/>
                <a:gd name="connsiteX1" fmla="*/ 102440 w 102439"/>
                <a:gd name="connsiteY1" fmla="*/ 0 h 32121"/>
                <a:gd name="connsiteX2" fmla="*/ 102440 w 102439"/>
                <a:gd name="connsiteY2" fmla="*/ 32122 h 32121"/>
                <a:gd name="connsiteX3" fmla="*/ 87251 w 102439"/>
                <a:gd name="connsiteY3" fmla="*/ 32122 h 32121"/>
                <a:gd name="connsiteX4" fmla="*/ 15189 w 102439"/>
                <a:gd name="connsiteY4" fmla="*/ 32122 h 32121"/>
                <a:gd name="connsiteX5" fmla="*/ 0 w 102439"/>
                <a:gd name="connsiteY5" fmla="*/ 32122 h 32121"/>
                <a:gd name="connsiteX6" fmla="*/ 0 w 102439"/>
                <a:gd name="connsiteY6" fmla="*/ 0 h 32121"/>
                <a:gd name="connsiteX7" fmla="*/ 15189 w 102439"/>
                <a:gd name="connsiteY7" fmla="*/ 0 h 3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39" h="32121">
                  <a:moveTo>
                    <a:pt x="87251" y="0"/>
                  </a:moveTo>
                  <a:cubicBezTo>
                    <a:pt x="95640" y="0"/>
                    <a:pt x="102440" y="0"/>
                    <a:pt x="102440" y="0"/>
                  </a:cubicBezTo>
                  <a:lnTo>
                    <a:pt x="102440" y="32122"/>
                  </a:lnTo>
                  <a:cubicBezTo>
                    <a:pt x="102440" y="32122"/>
                    <a:pt x="95640" y="32122"/>
                    <a:pt x="87251" y="32122"/>
                  </a:cubicBezTo>
                  <a:lnTo>
                    <a:pt x="15189" y="32122"/>
                  </a:lnTo>
                  <a:cubicBezTo>
                    <a:pt x="6800" y="32122"/>
                    <a:pt x="0" y="32122"/>
                    <a:pt x="0" y="32122"/>
                  </a:cubicBezTo>
                  <a:lnTo>
                    <a:pt x="0" y="0"/>
                  </a:lnTo>
                  <a:cubicBezTo>
                    <a:pt x="0" y="0"/>
                    <a:pt x="6800" y="0"/>
                    <a:pt x="15189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6EE7A8A8-F421-776A-41AE-833EE926D7CD}"/>
                </a:ext>
              </a:extLst>
            </p:cNvPr>
            <p:cNvSpPr/>
            <p:nvPr/>
          </p:nvSpPr>
          <p:spPr>
            <a:xfrm>
              <a:off x="6365691" y="6046194"/>
              <a:ext cx="306700" cy="32121"/>
            </a:xfrm>
            <a:custGeom>
              <a:avLst/>
              <a:gdLst>
                <a:gd name="connsiteX0" fmla="*/ 291512 w 306700"/>
                <a:gd name="connsiteY0" fmla="*/ 0 h 32121"/>
                <a:gd name="connsiteX1" fmla="*/ 306701 w 306700"/>
                <a:gd name="connsiteY1" fmla="*/ 0 h 32121"/>
                <a:gd name="connsiteX2" fmla="*/ 306701 w 306700"/>
                <a:gd name="connsiteY2" fmla="*/ 32122 h 32121"/>
                <a:gd name="connsiteX3" fmla="*/ 291512 w 306700"/>
                <a:gd name="connsiteY3" fmla="*/ 32122 h 32121"/>
                <a:gd name="connsiteX4" fmla="*/ 15189 w 306700"/>
                <a:gd name="connsiteY4" fmla="*/ 32122 h 32121"/>
                <a:gd name="connsiteX5" fmla="*/ 0 w 306700"/>
                <a:gd name="connsiteY5" fmla="*/ 32122 h 32121"/>
                <a:gd name="connsiteX6" fmla="*/ 0 w 306700"/>
                <a:gd name="connsiteY6" fmla="*/ 0 h 32121"/>
                <a:gd name="connsiteX7" fmla="*/ 15189 w 306700"/>
                <a:gd name="connsiteY7" fmla="*/ 0 h 3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6700" h="32121">
                  <a:moveTo>
                    <a:pt x="291512" y="0"/>
                  </a:moveTo>
                  <a:cubicBezTo>
                    <a:pt x="299901" y="0"/>
                    <a:pt x="306701" y="0"/>
                    <a:pt x="306701" y="0"/>
                  </a:cubicBezTo>
                  <a:lnTo>
                    <a:pt x="306701" y="32122"/>
                  </a:lnTo>
                  <a:cubicBezTo>
                    <a:pt x="306701" y="32122"/>
                    <a:pt x="299901" y="32122"/>
                    <a:pt x="291512" y="32122"/>
                  </a:cubicBezTo>
                  <a:lnTo>
                    <a:pt x="15189" y="32122"/>
                  </a:lnTo>
                  <a:cubicBezTo>
                    <a:pt x="6800" y="32122"/>
                    <a:pt x="0" y="32122"/>
                    <a:pt x="0" y="32122"/>
                  </a:cubicBezTo>
                  <a:lnTo>
                    <a:pt x="0" y="0"/>
                  </a:lnTo>
                  <a:cubicBezTo>
                    <a:pt x="0" y="0"/>
                    <a:pt x="6800" y="0"/>
                    <a:pt x="1518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BCE01D5A-0748-04B4-D7D2-93A9C4CE46F8}"/>
                </a:ext>
              </a:extLst>
            </p:cNvPr>
            <p:cNvSpPr/>
            <p:nvPr/>
          </p:nvSpPr>
          <p:spPr>
            <a:xfrm>
              <a:off x="6288791" y="6074322"/>
              <a:ext cx="454819" cy="32121"/>
            </a:xfrm>
            <a:custGeom>
              <a:avLst/>
              <a:gdLst>
                <a:gd name="connsiteX0" fmla="*/ 439631 w 454819"/>
                <a:gd name="connsiteY0" fmla="*/ 0 h 32121"/>
                <a:gd name="connsiteX1" fmla="*/ 454820 w 454819"/>
                <a:gd name="connsiteY1" fmla="*/ 0 h 32121"/>
                <a:gd name="connsiteX2" fmla="*/ 454820 w 454819"/>
                <a:gd name="connsiteY2" fmla="*/ 32122 h 32121"/>
                <a:gd name="connsiteX3" fmla="*/ 439631 w 454819"/>
                <a:gd name="connsiteY3" fmla="*/ 32122 h 32121"/>
                <a:gd name="connsiteX4" fmla="*/ 15189 w 454819"/>
                <a:gd name="connsiteY4" fmla="*/ 32122 h 32121"/>
                <a:gd name="connsiteX5" fmla="*/ 0 w 454819"/>
                <a:gd name="connsiteY5" fmla="*/ 32122 h 32121"/>
                <a:gd name="connsiteX6" fmla="*/ 0 w 454819"/>
                <a:gd name="connsiteY6" fmla="*/ 0 h 32121"/>
                <a:gd name="connsiteX7" fmla="*/ 15189 w 454819"/>
                <a:gd name="connsiteY7" fmla="*/ 0 h 3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819" h="32121">
                  <a:moveTo>
                    <a:pt x="439631" y="0"/>
                  </a:moveTo>
                  <a:cubicBezTo>
                    <a:pt x="448019" y="0"/>
                    <a:pt x="454820" y="0"/>
                    <a:pt x="454820" y="0"/>
                  </a:cubicBezTo>
                  <a:lnTo>
                    <a:pt x="454820" y="32122"/>
                  </a:lnTo>
                  <a:cubicBezTo>
                    <a:pt x="454820" y="32122"/>
                    <a:pt x="448019" y="32122"/>
                    <a:pt x="439631" y="32122"/>
                  </a:cubicBezTo>
                  <a:lnTo>
                    <a:pt x="15189" y="32122"/>
                  </a:lnTo>
                  <a:cubicBezTo>
                    <a:pt x="6800" y="32122"/>
                    <a:pt x="0" y="32122"/>
                    <a:pt x="0" y="32122"/>
                  </a:cubicBezTo>
                  <a:lnTo>
                    <a:pt x="0" y="0"/>
                  </a:lnTo>
                  <a:cubicBezTo>
                    <a:pt x="0" y="0"/>
                    <a:pt x="6800" y="0"/>
                    <a:pt x="1518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E748F816-F051-490E-5473-54BB07EB8CF8}"/>
                </a:ext>
              </a:extLst>
            </p:cNvPr>
            <p:cNvSpPr/>
            <p:nvPr/>
          </p:nvSpPr>
          <p:spPr>
            <a:xfrm>
              <a:off x="6354721" y="4675548"/>
              <a:ext cx="514168" cy="514168"/>
            </a:xfrm>
            <a:custGeom>
              <a:avLst/>
              <a:gdLst>
                <a:gd name="connsiteX0" fmla="*/ 514168 w 514168"/>
                <a:gd name="connsiteY0" fmla="*/ 257084 h 514168"/>
                <a:gd name="connsiteX1" fmla="*/ 257084 w 514168"/>
                <a:gd name="connsiteY1" fmla="*/ 514168 h 514168"/>
                <a:gd name="connsiteX2" fmla="*/ 0 w 514168"/>
                <a:gd name="connsiteY2" fmla="*/ 257084 h 514168"/>
                <a:gd name="connsiteX3" fmla="*/ 257084 w 514168"/>
                <a:gd name="connsiteY3" fmla="*/ 0 h 514168"/>
                <a:gd name="connsiteX4" fmla="*/ 514168 w 514168"/>
                <a:gd name="connsiteY4" fmla="*/ 257084 h 51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68" h="514168">
                  <a:moveTo>
                    <a:pt x="514168" y="257084"/>
                  </a:moveTo>
                  <a:cubicBezTo>
                    <a:pt x="514168" y="399068"/>
                    <a:pt x="399068" y="514168"/>
                    <a:pt x="257084" y="514168"/>
                  </a:cubicBezTo>
                  <a:cubicBezTo>
                    <a:pt x="115101" y="514168"/>
                    <a:pt x="0" y="399068"/>
                    <a:pt x="0" y="257084"/>
                  </a:cubicBezTo>
                  <a:cubicBezTo>
                    <a:pt x="0" y="115100"/>
                    <a:pt x="115101" y="0"/>
                    <a:pt x="257084" y="0"/>
                  </a:cubicBezTo>
                  <a:cubicBezTo>
                    <a:pt x="399068" y="0"/>
                    <a:pt x="514168" y="115100"/>
                    <a:pt x="514168" y="25708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B81FF58B-2D07-755C-5BBD-417F0CBBF0D4}"/>
                </a:ext>
              </a:extLst>
            </p:cNvPr>
            <p:cNvSpPr/>
            <p:nvPr/>
          </p:nvSpPr>
          <p:spPr>
            <a:xfrm>
              <a:off x="6597348" y="4436409"/>
              <a:ext cx="27114" cy="1609785"/>
            </a:xfrm>
            <a:custGeom>
              <a:avLst/>
              <a:gdLst>
                <a:gd name="connsiteX0" fmla="*/ 0 w 27114"/>
                <a:gd name="connsiteY0" fmla="*/ 0 h 1609785"/>
                <a:gd name="connsiteX1" fmla="*/ 27115 w 27114"/>
                <a:gd name="connsiteY1" fmla="*/ 0 h 1609785"/>
                <a:gd name="connsiteX2" fmla="*/ 27115 w 27114"/>
                <a:gd name="connsiteY2" fmla="*/ 1609786 h 1609785"/>
                <a:gd name="connsiteX3" fmla="*/ 0 w 27114"/>
                <a:gd name="connsiteY3" fmla="*/ 1609786 h 160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14" h="1609785">
                  <a:moveTo>
                    <a:pt x="0" y="0"/>
                  </a:moveTo>
                  <a:lnTo>
                    <a:pt x="27115" y="0"/>
                  </a:lnTo>
                  <a:lnTo>
                    <a:pt x="27115" y="1609786"/>
                  </a:lnTo>
                  <a:lnTo>
                    <a:pt x="0" y="160978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56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7904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bg>
      <p:bgPr>
        <a:solidFill>
          <a:schemeClr val="accent2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DEB7A2-A5CD-5680-173F-2004975D40A3}"/>
              </a:ext>
            </a:extLst>
          </p:cNvPr>
          <p:cNvSpPr/>
          <p:nvPr userDrawn="1"/>
        </p:nvSpPr>
        <p:spPr>
          <a:xfrm>
            <a:off x="567300" y="480446"/>
            <a:ext cx="11057402" cy="6071480"/>
          </a:xfrm>
          <a:prstGeom prst="roundRect">
            <a:avLst>
              <a:gd name="adj" fmla="val 4287"/>
            </a:avLst>
          </a:prstGeom>
          <a:solidFill>
            <a:schemeClr val="bg1"/>
          </a:solidFill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A51152-AF65-2ADD-86A0-FAF0FC246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3121" r="-53" b="17185"/>
          <a:stretch/>
        </p:blipFill>
        <p:spPr>
          <a:xfrm>
            <a:off x="567299" y="480446"/>
            <a:ext cx="11057402" cy="6142028"/>
          </a:xfrm>
          <a:prstGeom prst="roundRect">
            <a:avLst>
              <a:gd name="adj" fmla="val 6444"/>
            </a:avLst>
          </a:prstGeom>
          <a:ln>
            <a:noFill/>
          </a:ln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3EBD1CF-D95E-50B6-9D76-E88A36836BA0}"/>
              </a:ext>
            </a:extLst>
          </p:cNvPr>
          <p:cNvSpPr/>
          <p:nvPr userDrawn="1"/>
        </p:nvSpPr>
        <p:spPr>
          <a:xfrm>
            <a:off x="550323" y="867652"/>
            <a:ext cx="2266039" cy="646332"/>
          </a:xfrm>
          <a:custGeom>
            <a:avLst/>
            <a:gdLst>
              <a:gd name="connsiteX0" fmla="*/ 0 w 2170032"/>
              <a:gd name="connsiteY0" fmla="*/ 0 h 646332"/>
              <a:gd name="connsiteX1" fmla="*/ 1846866 w 2170032"/>
              <a:gd name="connsiteY1" fmla="*/ 0 h 646332"/>
              <a:gd name="connsiteX2" fmla="*/ 2170032 w 2170032"/>
              <a:gd name="connsiteY2" fmla="*/ 323166 h 646332"/>
              <a:gd name="connsiteX3" fmla="*/ 2170031 w 2170032"/>
              <a:gd name="connsiteY3" fmla="*/ 323166 h 646332"/>
              <a:gd name="connsiteX4" fmla="*/ 1846865 w 2170032"/>
              <a:gd name="connsiteY4" fmla="*/ 646332 h 646332"/>
              <a:gd name="connsiteX5" fmla="*/ 0 w 2170032"/>
              <a:gd name="connsiteY5" fmla="*/ 646331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0032" h="646332">
                <a:moveTo>
                  <a:pt x="0" y="0"/>
                </a:moveTo>
                <a:lnTo>
                  <a:pt x="1846866" y="0"/>
                </a:lnTo>
                <a:cubicBezTo>
                  <a:pt x="2025346" y="0"/>
                  <a:pt x="2170032" y="144686"/>
                  <a:pt x="2170032" y="323166"/>
                </a:cubicBezTo>
                <a:lnTo>
                  <a:pt x="2170031" y="323166"/>
                </a:lnTo>
                <a:cubicBezTo>
                  <a:pt x="2170031" y="501646"/>
                  <a:pt x="2025345" y="646332"/>
                  <a:pt x="1846865" y="646332"/>
                </a:cubicBezTo>
                <a:lnTo>
                  <a:pt x="0" y="64633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BB0ADA9-1F09-0B2B-1A10-50E01B7467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1368" y="970178"/>
            <a:ext cx="1583948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409250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页幻灯片">
    <p:bg>
      <p:bgPr>
        <a:solidFill>
          <a:schemeClr val="accent2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2DEB7A2-A5CD-5680-173F-2004975D40A3}"/>
              </a:ext>
            </a:extLst>
          </p:cNvPr>
          <p:cNvSpPr/>
          <p:nvPr userDrawn="1"/>
        </p:nvSpPr>
        <p:spPr>
          <a:xfrm>
            <a:off x="567300" y="480446"/>
            <a:ext cx="11057402" cy="6071480"/>
          </a:xfrm>
          <a:prstGeom prst="roundRect">
            <a:avLst>
              <a:gd name="adj" fmla="val 4287"/>
            </a:avLst>
          </a:prstGeom>
          <a:solidFill>
            <a:schemeClr val="bg1"/>
          </a:solidFill>
          <a:ln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A51152-AF65-2ADD-86A0-FAF0FC246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3121" r="-53" b="17185"/>
          <a:stretch/>
        </p:blipFill>
        <p:spPr>
          <a:xfrm>
            <a:off x="567297" y="480446"/>
            <a:ext cx="11057403" cy="6142028"/>
          </a:xfrm>
          <a:prstGeom prst="roundRect">
            <a:avLst>
              <a:gd name="adj" fmla="val 6444"/>
            </a:avLst>
          </a:prstGeom>
          <a:ln>
            <a:noFill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674CABD-9F08-63A6-DDBF-678AD0DC3D58}"/>
              </a:ext>
            </a:extLst>
          </p:cNvPr>
          <p:cNvGrpSpPr/>
          <p:nvPr userDrawn="1"/>
        </p:nvGrpSpPr>
        <p:grpSpPr>
          <a:xfrm flipH="1">
            <a:off x="1138059" y="1362582"/>
            <a:ext cx="5880092" cy="5224618"/>
            <a:chOff x="4998468" y="1262311"/>
            <a:chExt cx="5880092" cy="5224618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A3E8766A-8C65-6E5F-717D-2B14C85BD105}"/>
                </a:ext>
              </a:extLst>
            </p:cNvPr>
            <p:cNvSpPr/>
            <p:nvPr/>
          </p:nvSpPr>
          <p:spPr>
            <a:xfrm>
              <a:off x="4998468" y="1262311"/>
              <a:ext cx="5468388" cy="5224618"/>
            </a:xfrm>
            <a:custGeom>
              <a:avLst/>
              <a:gdLst>
                <a:gd name="connsiteX0" fmla="*/ 5286152 w 5719334"/>
                <a:gd name="connsiteY0" fmla="*/ 60640 h 5657214"/>
                <a:gd name="connsiteX1" fmla="*/ 5692990 w 5719334"/>
                <a:gd name="connsiteY1" fmla="*/ 1979807 h 5657214"/>
                <a:gd name="connsiteX2" fmla="*/ 5583029 w 5719334"/>
                <a:gd name="connsiteY2" fmla="*/ 4148528 h 5657214"/>
                <a:gd name="connsiteX3" fmla="*/ 4336258 w 5719334"/>
                <a:gd name="connsiteY3" fmla="*/ 5648228 h 5657214"/>
                <a:gd name="connsiteX4" fmla="*/ 2239178 w 5719334"/>
                <a:gd name="connsiteY4" fmla="*/ 4895690 h 5657214"/>
                <a:gd name="connsiteX5" fmla="*/ 189233 w 5719334"/>
                <a:gd name="connsiteY5" fmla="*/ 4132587 h 5657214"/>
                <a:gd name="connsiteX6" fmla="*/ 395278 w 5719334"/>
                <a:gd name="connsiteY6" fmla="*/ 2294250 h 5657214"/>
                <a:gd name="connsiteX7" fmla="*/ 1814898 w 5719334"/>
                <a:gd name="connsiteY7" fmla="*/ 1201200 h 5657214"/>
                <a:gd name="connsiteX8" fmla="*/ 3337479 w 5719334"/>
                <a:gd name="connsiteY8" fmla="*/ 576065 h 5657214"/>
                <a:gd name="connsiteX9" fmla="*/ 5286152 w 5719334"/>
                <a:gd name="connsiteY9" fmla="*/ 60640 h 56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9334" h="5657214">
                  <a:moveTo>
                    <a:pt x="5286152" y="60640"/>
                  </a:moveTo>
                  <a:cubicBezTo>
                    <a:pt x="5710494" y="285689"/>
                    <a:pt x="5675549" y="1188635"/>
                    <a:pt x="5692990" y="1979807"/>
                  </a:cubicBezTo>
                  <a:cubicBezTo>
                    <a:pt x="5710431" y="2770979"/>
                    <a:pt x="5780509" y="3450064"/>
                    <a:pt x="5583029" y="4148528"/>
                  </a:cubicBezTo>
                  <a:cubicBezTo>
                    <a:pt x="5385548" y="4846992"/>
                    <a:pt x="4921198" y="5564397"/>
                    <a:pt x="4336258" y="5648228"/>
                  </a:cubicBezTo>
                  <a:cubicBezTo>
                    <a:pt x="3749568" y="5733809"/>
                    <a:pt x="3040664" y="5187253"/>
                    <a:pt x="2239178" y="4895690"/>
                  </a:cubicBezTo>
                  <a:cubicBezTo>
                    <a:pt x="1437692" y="4604127"/>
                    <a:pt x="543998" y="4567369"/>
                    <a:pt x="189233" y="4132587"/>
                  </a:cubicBezTo>
                  <a:cubicBezTo>
                    <a:pt x="-165531" y="3697805"/>
                    <a:pt x="21634" y="2864936"/>
                    <a:pt x="395278" y="2294250"/>
                  </a:cubicBezTo>
                  <a:cubicBezTo>
                    <a:pt x="770672" y="1723251"/>
                    <a:pt x="1332981" y="1415934"/>
                    <a:pt x="1814898" y="1201200"/>
                  </a:cubicBezTo>
                  <a:cubicBezTo>
                    <a:pt x="2295065" y="986404"/>
                    <a:pt x="2696652" y="864190"/>
                    <a:pt x="3337479" y="576065"/>
                  </a:cubicBezTo>
                  <a:cubicBezTo>
                    <a:pt x="3980056" y="289377"/>
                    <a:pt x="4861872" y="-164596"/>
                    <a:pt x="5286152" y="60640"/>
                  </a:cubicBezTo>
                  <a:close/>
                </a:path>
              </a:pathLst>
            </a:custGeom>
            <a:solidFill>
              <a:srgbClr val="F0F0F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ED655A3-4D36-89A3-BC85-5C7E88D22911}"/>
                </a:ext>
              </a:extLst>
            </p:cNvPr>
            <p:cNvSpPr/>
            <p:nvPr/>
          </p:nvSpPr>
          <p:spPr>
            <a:xfrm>
              <a:off x="5356607" y="4026172"/>
              <a:ext cx="238995" cy="154272"/>
            </a:xfrm>
            <a:custGeom>
              <a:avLst/>
              <a:gdLst>
                <a:gd name="connsiteX0" fmla="*/ 238995 w 238995"/>
                <a:gd name="connsiteY0" fmla="*/ 132143 h 154272"/>
                <a:gd name="connsiteX1" fmla="*/ 38952 w 238995"/>
                <a:gd name="connsiteY1" fmla="*/ 7115 h 154272"/>
                <a:gd name="connsiteX2" fmla="*/ 62394 w 238995"/>
                <a:gd name="connsiteY2" fmla="*/ 154272 h 15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95" h="154272">
                  <a:moveTo>
                    <a:pt x="238995" y="132143"/>
                  </a:moveTo>
                  <a:cubicBezTo>
                    <a:pt x="195236" y="119640"/>
                    <a:pt x="63957" y="38372"/>
                    <a:pt x="38952" y="7115"/>
                  </a:cubicBezTo>
                  <a:cubicBezTo>
                    <a:pt x="13946" y="-24142"/>
                    <a:pt x="-45442" y="51688"/>
                    <a:pt x="62394" y="154272"/>
                  </a:cubicBezTo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6630FF9-C681-1DBB-C834-3D2D35A768EF}"/>
                </a:ext>
              </a:extLst>
            </p:cNvPr>
            <p:cNvSpPr/>
            <p:nvPr/>
          </p:nvSpPr>
          <p:spPr>
            <a:xfrm>
              <a:off x="5306596" y="3976161"/>
              <a:ext cx="238995" cy="154272"/>
            </a:xfrm>
            <a:custGeom>
              <a:avLst/>
              <a:gdLst>
                <a:gd name="connsiteX0" fmla="*/ 238995 w 238995"/>
                <a:gd name="connsiteY0" fmla="*/ 132143 h 154272"/>
                <a:gd name="connsiteX1" fmla="*/ 38952 w 238995"/>
                <a:gd name="connsiteY1" fmla="*/ 7115 h 154272"/>
                <a:gd name="connsiteX2" fmla="*/ 62394 w 238995"/>
                <a:gd name="connsiteY2" fmla="*/ 154272 h 15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95" h="154272">
                  <a:moveTo>
                    <a:pt x="238995" y="132143"/>
                  </a:moveTo>
                  <a:cubicBezTo>
                    <a:pt x="195236" y="119640"/>
                    <a:pt x="63957" y="38372"/>
                    <a:pt x="38952" y="7115"/>
                  </a:cubicBezTo>
                  <a:cubicBezTo>
                    <a:pt x="13946" y="-24141"/>
                    <a:pt x="-45442" y="51688"/>
                    <a:pt x="62394" y="154272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A60C4130-E0FE-0AF5-DD40-F70900614D6C}"/>
                </a:ext>
              </a:extLst>
            </p:cNvPr>
            <p:cNvSpPr/>
            <p:nvPr/>
          </p:nvSpPr>
          <p:spPr>
            <a:xfrm>
              <a:off x="5848006" y="4072661"/>
              <a:ext cx="247704" cy="279445"/>
            </a:xfrm>
            <a:custGeom>
              <a:avLst/>
              <a:gdLst>
                <a:gd name="connsiteX0" fmla="*/ 247705 w 247704"/>
                <a:gd name="connsiteY0" fmla="*/ 279446 h 279445"/>
                <a:gd name="connsiteX1" fmla="*/ 91421 w 247704"/>
                <a:gd name="connsiteY1" fmla="*/ 35643 h 279445"/>
                <a:gd name="connsiteX2" fmla="*/ 27532 w 247704"/>
                <a:gd name="connsiteY2" fmla="*/ 279446 h 27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04" h="279445">
                  <a:moveTo>
                    <a:pt x="247705" y="279446"/>
                  </a:moveTo>
                  <a:cubicBezTo>
                    <a:pt x="216448" y="241937"/>
                    <a:pt x="110175" y="85653"/>
                    <a:pt x="91421" y="35643"/>
                  </a:cubicBezTo>
                  <a:cubicBezTo>
                    <a:pt x="72667" y="-14368"/>
                    <a:pt x="-55048" y="-64379"/>
                    <a:pt x="27532" y="279446"/>
                  </a:cubicBezTo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4A55B4C7-424E-4732-F948-02D707840718}"/>
                </a:ext>
              </a:extLst>
            </p:cNvPr>
            <p:cNvSpPr/>
            <p:nvPr/>
          </p:nvSpPr>
          <p:spPr>
            <a:xfrm>
              <a:off x="5785494" y="4010157"/>
              <a:ext cx="247703" cy="279435"/>
            </a:xfrm>
            <a:custGeom>
              <a:avLst/>
              <a:gdLst>
                <a:gd name="connsiteX0" fmla="*/ 247703 w 247703"/>
                <a:gd name="connsiteY0" fmla="*/ 279435 h 279435"/>
                <a:gd name="connsiteX1" fmla="*/ 91420 w 247703"/>
                <a:gd name="connsiteY1" fmla="*/ 35632 h 279435"/>
                <a:gd name="connsiteX2" fmla="*/ 4463 w 247703"/>
                <a:gd name="connsiteY2" fmla="*/ 158159 h 27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703" h="279435">
                  <a:moveTo>
                    <a:pt x="247703" y="279435"/>
                  </a:moveTo>
                  <a:cubicBezTo>
                    <a:pt x="216447" y="241927"/>
                    <a:pt x="110174" y="85643"/>
                    <a:pt x="91420" y="35632"/>
                  </a:cubicBezTo>
                  <a:cubicBezTo>
                    <a:pt x="75229" y="-7440"/>
                    <a:pt x="-21730" y="-50512"/>
                    <a:pt x="4463" y="158159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F307659-00DA-F67F-4AE4-F27D664A42BB}"/>
                </a:ext>
              </a:extLst>
            </p:cNvPr>
            <p:cNvSpPr/>
            <p:nvPr/>
          </p:nvSpPr>
          <p:spPr>
            <a:xfrm>
              <a:off x="5209610" y="4126854"/>
              <a:ext cx="2073858" cy="1631807"/>
            </a:xfrm>
            <a:custGeom>
              <a:avLst/>
              <a:gdLst>
                <a:gd name="connsiteX0" fmla="*/ 1582377 w 2073858"/>
                <a:gd name="connsiteY0" fmla="*/ 792625 h 1631807"/>
                <a:gd name="connsiteX1" fmla="*/ 1367455 w 2073858"/>
                <a:gd name="connsiteY1" fmla="*/ 1200463 h 1631807"/>
                <a:gd name="connsiteX2" fmla="*/ 923609 w 2073858"/>
                <a:gd name="connsiteY2" fmla="*/ 325273 h 1631807"/>
                <a:gd name="connsiteX3" fmla="*/ 85927 w 2073858"/>
                <a:gd name="connsiteY3" fmla="*/ 6454 h 1631807"/>
                <a:gd name="connsiteX4" fmla="*/ 160944 w 2073858"/>
                <a:gd name="connsiteY4" fmla="*/ 206498 h 1631807"/>
                <a:gd name="connsiteX5" fmla="*/ 736068 w 2073858"/>
                <a:gd name="connsiteY5" fmla="*/ 600333 h 1631807"/>
                <a:gd name="connsiteX6" fmla="*/ 992374 w 2073858"/>
                <a:gd name="connsiteY6" fmla="*/ 1631807 h 1631807"/>
                <a:gd name="connsiteX7" fmla="*/ 1830806 w 2073858"/>
                <a:gd name="connsiteY7" fmla="*/ 1631807 h 1631807"/>
                <a:gd name="connsiteX8" fmla="*/ 2073859 w 2073858"/>
                <a:gd name="connsiteY8" fmla="*/ 1019174 h 1631807"/>
                <a:gd name="connsiteX9" fmla="*/ 1582377 w 2073858"/>
                <a:gd name="connsiteY9" fmla="*/ 792625 h 163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3858" h="1631807">
                  <a:moveTo>
                    <a:pt x="1582377" y="792625"/>
                  </a:moveTo>
                  <a:cubicBezTo>
                    <a:pt x="1542493" y="875393"/>
                    <a:pt x="1367455" y="1200463"/>
                    <a:pt x="1367455" y="1200463"/>
                  </a:cubicBezTo>
                  <a:cubicBezTo>
                    <a:pt x="1367455" y="1200463"/>
                    <a:pt x="967369" y="344028"/>
                    <a:pt x="923609" y="325273"/>
                  </a:cubicBezTo>
                  <a:cubicBezTo>
                    <a:pt x="879850" y="306519"/>
                    <a:pt x="210954" y="75219"/>
                    <a:pt x="85927" y="6454"/>
                  </a:cubicBezTo>
                  <a:cubicBezTo>
                    <a:pt x="35917" y="-18551"/>
                    <a:pt x="-114116" y="25208"/>
                    <a:pt x="160944" y="206498"/>
                  </a:cubicBezTo>
                  <a:cubicBezTo>
                    <a:pt x="436003" y="387787"/>
                    <a:pt x="704812" y="537820"/>
                    <a:pt x="736068" y="600333"/>
                  </a:cubicBezTo>
                  <a:cubicBezTo>
                    <a:pt x="767325" y="662847"/>
                    <a:pt x="992374" y="1631807"/>
                    <a:pt x="992374" y="1631807"/>
                  </a:cubicBezTo>
                  <a:lnTo>
                    <a:pt x="1830806" y="1631807"/>
                  </a:lnTo>
                  <a:cubicBezTo>
                    <a:pt x="1886318" y="1631807"/>
                    <a:pt x="2073859" y="1019174"/>
                    <a:pt x="2073859" y="1019174"/>
                  </a:cubicBezTo>
                  <a:cubicBezTo>
                    <a:pt x="2073859" y="1019174"/>
                    <a:pt x="1628575" y="741239"/>
                    <a:pt x="1582377" y="792625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54917EC-16F6-54FD-E3EB-C9D8664062E9}"/>
                </a:ext>
              </a:extLst>
            </p:cNvPr>
            <p:cNvSpPr/>
            <p:nvPr/>
          </p:nvSpPr>
          <p:spPr>
            <a:xfrm>
              <a:off x="5886540" y="4322787"/>
              <a:ext cx="1334414" cy="1373360"/>
            </a:xfrm>
            <a:custGeom>
              <a:avLst/>
              <a:gdLst>
                <a:gd name="connsiteX0" fmla="*/ 192854 w 1334414"/>
                <a:gd name="connsiteY0" fmla="*/ 1117555 h 1373360"/>
                <a:gd name="connsiteX1" fmla="*/ 252930 w 1334414"/>
                <a:gd name="connsiteY1" fmla="*/ 1373361 h 1373360"/>
                <a:gd name="connsiteX2" fmla="*/ 1091362 w 1334414"/>
                <a:gd name="connsiteY2" fmla="*/ 1373361 h 1373360"/>
                <a:gd name="connsiteX3" fmla="*/ 1334415 w 1334414"/>
                <a:gd name="connsiteY3" fmla="*/ 760728 h 1373360"/>
                <a:gd name="connsiteX4" fmla="*/ 842933 w 1334414"/>
                <a:gd name="connsiteY4" fmla="*/ 534178 h 1373360"/>
                <a:gd name="connsiteX5" fmla="*/ 628011 w 1334414"/>
                <a:gd name="connsiteY5" fmla="*/ 942017 h 1373360"/>
                <a:gd name="connsiteX6" fmla="*/ 184165 w 1334414"/>
                <a:gd name="connsiteY6" fmla="*/ 66827 h 1373360"/>
                <a:gd name="connsiteX7" fmla="*/ 0 w 1334414"/>
                <a:gd name="connsiteY7" fmla="*/ 0 h 137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414" h="1373360">
                  <a:moveTo>
                    <a:pt x="192854" y="1117555"/>
                  </a:moveTo>
                  <a:cubicBezTo>
                    <a:pt x="227612" y="1264587"/>
                    <a:pt x="252930" y="1373361"/>
                    <a:pt x="252930" y="1373361"/>
                  </a:cubicBezTo>
                  <a:lnTo>
                    <a:pt x="1091362" y="1373361"/>
                  </a:lnTo>
                  <a:cubicBezTo>
                    <a:pt x="1146874" y="1373361"/>
                    <a:pt x="1334415" y="760728"/>
                    <a:pt x="1334415" y="760728"/>
                  </a:cubicBezTo>
                  <a:cubicBezTo>
                    <a:pt x="1334415" y="760728"/>
                    <a:pt x="889130" y="482792"/>
                    <a:pt x="842933" y="534178"/>
                  </a:cubicBezTo>
                  <a:cubicBezTo>
                    <a:pt x="803049" y="616946"/>
                    <a:pt x="628011" y="942017"/>
                    <a:pt x="628011" y="942017"/>
                  </a:cubicBezTo>
                  <a:cubicBezTo>
                    <a:pt x="628011" y="942017"/>
                    <a:pt x="227925" y="85581"/>
                    <a:pt x="184165" y="66827"/>
                  </a:cubicBezTo>
                  <a:cubicBezTo>
                    <a:pt x="170662" y="61075"/>
                    <a:pt x="97896" y="35133"/>
                    <a:pt x="0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A47A145-BC5A-DE56-C699-101C1711B27E}"/>
                </a:ext>
              </a:extLst>
            </p:cNvPr>
            <p:cNvSpPr/>
            <p:nvPr/>
          </p:nvSpPr>
          <p:spPr>
            <a:xfrm>
              <a:off x="5476076" y="4378987"/>
              <a:ext cx="556745" cy="865687"/>
            </a:xfrm>
            <a:custGeom>
              <a:avLst/>
              <a:gdLst>
                <a:gd name="connsiteX0" fmla="*/ 0 w 556745"/>
                <a:gd name="connsiteY0" fmla="*/ 0 h 865687"/>
                <a:gd name="connsiteX1" fmla="*/ 407088 w 556745"/>
                <a:gd name="connsiteY1" fmla="*/ 285687 h 865687"/>
                <a:gd name="connsiteX2" fmla="*/ 556746 w 556745"/>
                <a:gd name="connsiteY2" fmla="*/ 865688 h 86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745" h="865687">
                  <a:moveTo>
                    <a:pt x="0" y="0"/>
                  </a:moveTo>
                  <a:cubicBezTo>
                    <a:pt x="208170" y="131279"/>
                    <a:pt x="382270" y="236114"/>
                    <a:pt x="407088" y="285687"/>
                  </a:cubicBezTo>
                  <a:cubicBezTo>
                    <a:pt x="423529" y="318631"/>
                    <a:pt x="493920" y="603631"/>
                    <a:pt x="556746" y="865688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721D98B-C9E3-7528-E5D1-D216694809A7}"/>
                </a:ext>
              </a:extLst>
            </p:cNvPr>
            <p:cNvSpPr/>
            <p:nvPr/>
          </p:nvSpPr>
          <p:spPr>
            <a:xfrm>
              <a:off x="5147078" y="4064349"/>
              <a:ext cx="575363" cy="199238"/>
            </a:xfrm>
            <a:custGeom>
              <a:avLst/>
              <a:gdLst>
                <a:gd name="connsiteX0" fmla="*/ 575364 w 575363"/>
                <a:gd name="connsiteY0" fmla="*/ 199238 h 199238"/>
                <a:gd name="connsiteX1" fmla="*/ 85945 w 575363"/>
                <a:gd name="connsiteY1" fmla="*/ 6447 h 199238"/>
                <a:gd name="connsiteX2" fmla="*/ 97010 w 575363"/>
                <a:gd name="connsiteY2" fmla="*/ 161168 h 19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5363" h="199238">
                  <a:moveTo>
                    <a:pt x="575364" y="199238"/>
                  </a:moveTo>
                  <a:cubicBezTo>
                    <a:pt x="375945" y="126785"/>
                    <a:pt x="152897" y="43267"/>
                    <a:pt x="85945" y="6447"/>
                  </a:cubicBezTo>
                  <a:cubicBezTo>
                    <a:pt x="40373" y="-16308"/>
                    <a:pt x="-88093" y="17949"/>
                    <a:pt x="97010" y="161168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E712D3A-7B11-2416-2167-1074CC187930}"/>
                </a:ext>
              </a:extLst>
            </p:cNvPr>
            <p:cNvSpPr/>
            <p:nvPr/>
          </p:nvSpPr>
          <p:spPr>
            <a:xfrm>
              <a:off x="6713407" y="3846931"/>
              <a:ext cx="1360833" cy="1460199"/>
            </a:xfrm>
            <a:custGeom>
              <a:avLst/>
              <a:gdLst>
                <a:gd name="connsiteX0" fmla="*/ 1211200 w 1360833"/>
                <a:gd name="connsiteY0" fmla="*/ 48826 h 1460199"/>
                <a:gd name="connsiteX1" fmla="*/ 936141 w 1360833"/>
                <a:gd name="connsiteY1" fmla="*/ 1456631 h 1460199"/>
                <a:gd name="connsiteX2" fmla="*/ 0 w 1360833"/>
                <a:gd name="connsiteY2" fmla="*/ 965775 h 1460199"/>
                <a:gd name="connsiteX3" fmla="*/ 1211200 w 1360833"/>
                <a:gd name="connsiteY3" fmla="*/ 48826 h 146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0833" h="1460199">
                  <a:moveTo>
                    <a:pt x="1211200" y="48826"/>
                  </a:moveTo>
                  <a:cubicBezTo>
                    <a:pt x="1585907" y="243368"/>
                    <a:pt x="1166503" y="1211578"/>
                    <a:pt x="936141" y="1456631"/>
                  </a:cubicBezTo>
                  <a:cubicBezTo>
                    <a:pt x="747537" y="1497515"/>
                    <a:pt x="82205" y="1177946"/>
                    <a:pt x="0" y="965775"/>
                  </a:cubicBezTo>
                  <a:cubicBezTo>
                    <a:pt x="69140" y="756667"/>
                    <a:pt x="677210" y="-228484"/>
                    <a:pt x="1211200" y="48826"/>
                  </a:cubicBezTo>
                  <a:close/>
                </a:path>
              </a:pathLst>
            </a:custGeom>
            <a:solidFill>
              <a:schemeClr val="accent4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E7E59CCA-DAFA-03BE-6AEF-815697DF2FBA}"/>
                </a:ext>
              </a:extLst>
            </p:cNvPr>
            <p:cNvSpPr/>
            <p:nvPr/>
          </p:nvSpPr>
          <p:spPr>
            <a:xfrm>
              <a:off x="9352667" y="2189137"/>
              <a:ext cx="1525893" cy="1118055"/>
            </a:xfrm>
            <a:custGeom>
              <a:avLst/>
              <a:gdLst>
                <a:gd name="connsiteX0" fmla="*/ 1151687 w 1525893"/>
                <a:gd name="connsiteY0" fmla="*/ 0 h 1118055"/>
                <a:gd name="connsiteX1" fmla="*/ 1525894 w 1525893"/>
                <a:gd name="connsiteY1" fmla="*/ 858249 h 1118055"/>
                <a:gd name="connsiteX2" fmla="*/ 0 w 1525893"/>
                <a:gd name="connsiteY2" fmla="*/ 1118055 h 1118055"/>
                <a:gd name="connsiteX3" fmla="*/ 1151687 w 1525893"/>
                <a:gd name="connsiteY3" fmla="*/ 0 h 111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5893" h="1118055">
                  <a:moveTo>
                    <a:pt x="1151687" y="0"/>
                  </a:moveTo>
                  <a:lnTo>
                    <a:pt x="1525894" y="858249"/>
                  </a:lnTo>
                  <a:lnTo>
                    <a:pt x="0" y="1118055"/>
                  </a:lnTo>
                  <a:lnTo>
                    <a:pt x="1151687" y="0"/>
                  </a:lnTo>
                  <a:close/>
                </a:path>
              </a:pathLst>
            </a:custGeom>
            <a:noFill/>
            <a:ln w="29838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902DD86-1503-40D3-6F8A-111FB3656B67}"/>
                </a:ext>
              </a:extLst>
            </p:cNvPr>
            <p:cNvSpPr/>
            <p:nvPr/>
          </p:nvSpPr>
          <p:spPr>
            <a:xfrm rot="18604199">
              <a:off x="5685158" y="2422283"/>
              <a:ext cx="1142998" cy="1005593"/>
            </a:xfrm>
            <a:custGeom>
              <a:avLst/>
              <a:gdLst>
                <a:gd name="connsiteX0" fmla="*/ 0 w 1142998"/>
                <a:gd name="connsiteY0" fmla="*/ 0 h 1005593"/>
                <a:gd name="connsiteX1" fmla="*/ 1142998 w 1142998"/>
                <a:gd name="connsiteY1" fmla="*/ 0 h 1005593"/>
                <a:gd name="connsiteX2" fmla="*/ 1142998 w 1142998"/>
                <a:gd name="connsiteY2" fmla="*/ 1005594 h 1005593"/>
                <a:gd name="connsiteX3" fmla="*/ 0 w 1142998"/>
                <a:gd name="connsiteY3" fmla="*/ 1005594 h 10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98" h="1005593">
                  <a:moveTo>
                    <a:pt x="0" y="0"/>
                  </a:moveTo>
                  <a:lnTo>
                    <a:pt x="1142998" y="0"/>
                  </a:lnTo>
                  <a:lnTo>
                    <a:pt x="1142998" y="1005594"/>
                  </a:lnTo>
                  <a:lnTo>
                    <a:pt x="0" y="1005594"/>
                  </a:lnTo>
                  <a:close/>
                </a:path>
              </a:pathLst>
            </a:custGeom>
            <a:noFill/>
            <a:ln w="29838" cap="rnd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3362D7D-5453-CF80-BC0B-5FA4D4B330C4}"/>
                </a:ext>
              </a:extLst>
            </p:cNvPr>
            <p:cNvSpPr/>
            <p:nvPr/>
          </p:nvSpPr>
          <p:spPr>
            <a:xfrm>
              <a:off x="6650893" y="3784412"/>
              <a:ext cx="1360833" cy="1460205"/>
            </a:xfrm>
            <a:custGeom>
              <a:avLst/>
              <a:gdLst>
                <a:gd name="connsiteX0" fmla="*/ 516175 w 1360833"/>
                <a:gd name="connsiteY0" fmla="*/ 241748 h 1460205"/>
                <a:gd name="connsiteX1" fmla="*/ 1211200 w 1360833"/>
                <a:gd name="connsiteY1" fmla="*/ 48831 h 1460205"/>
                <a:gd name="connsiteX2" fmla="*/ 936141 w 1360833"/>
                <a:gd name="connsiteY2" fmla="*/ 1456637 h 1460205"/>
                <a:gd name="connsiteX3" fmla="*/ 0 w 1360833"/>
                <a:gd name="connsiteY3" fmla="*/ 965781 h 1460205"/>
                <a:gd name="connsiteX4" fmla="*/ 203919 w 1360833"/>
                <a:gd name="connsiteY4" fmla="*/ 604577 h 146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0833" h="1460205">
                  <a:moveTo>
                    <a:pt x="516175" y="241748"/>
                  </a:moveTo>
                  <a:cubicBezTo>
                    <a:pt x="727470" y="48957"/>
                    <a:pt x="976462" y="-73070"/>
                    <a:pt x="1211200" y="48831"/>
                  </a:cubicBezTo>
                  <a:cubicBezTo>
                    <a:pt x="1585907" y="243374"/>
                    <a:pt x="1166503" y="1211584"/>
                    <a:pt x="936141" y="1456637"/>
                  </a:cubicBezTo>
                  <a:cubicBezTo>
                    <a:pt x="747537" y="1497521"/>
                    <a:pt x="82205" y="1177952"/>
                    <a:pt x="0" y="965781"/>
                  </a:cubicBezTo>
                  <a:cubicBezTo>
                    <a:pt x="21567" y="900454"/>
                    <a:pt x="95771" y="759486"/>
                    <a:pt x="203919" y="604577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056C1674-2690-C35A-3A9C-1A8D2AECE7CF}"/>
                </a:ext>
              </a:extLst>
            </p:cNvPr>
            <p:cNvSpPr/>
            <p:nvPr/>
          </p:nvSpPr>
          <p:spPr>
            <a:xfrm>
              <a:off x="7838589" y="3508173"/>
              <a:ext cx="1651608" cy="2194226"/>
            </a:xfrm>
            <a:custGeom>
              <a:avLst/>
              <a:gdLst>
                <a:gd name="connsiteX0" fmla="*/ 0 w 1651608"/>
                <a:gd name="connsiteY0" fmla="*/ 160472 h 2194226"/>
                <a:gd name="connsiteX1" fmla="*/ 532616 w 1651608"/>
                <a:gd name="connsiteY1" fmla="*/ 0 h 2194226"/>
                <a:gd name="connsiteX2" fmla="*/ 1651608 w 1651608"/>
                <a:gd name="connsiteY2" fmla="*/ 2194227 h 219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608" h="2194226">
                  <a:moveTo>
                    <a:pt x="0" y="160472"/>
                  </a:moveTo>
                  <a:cubicBezTo>
                    <a:pt x="151033" y="59263"/>
                    <a:pt x="327196" y="0"/>
                    <a:pt x="532616" y="0"/>
                  </a:cubicBezTo>
                  <a:cubicBezTo>
                    <a:pt x="1307784" y="0"/>
                    <a:pt x="1632854" y="1025223"/>
                    <a:pt x="1651608" y="2194227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AA5B7EE-B85E-81F0-7DE6-461BFC2A8E4F}"/>
                </a:ext>
              </a:extLst>
            </p:cNvPr>
            <p:cNvSpPr/>
            <p:nvPr/>
          </p:nvSpPr>
          <p:spPr>
            <a:xfrm>
              <a:off x="7173194" y="3865313"/>
              <a:ext cx="443221" cy="861499"/>
            </a:xfrm>
            <a:custGeom>
              <a:avLst/>
              <a:gdLst>
                <a:gd name="connsiteX0" fmla="*/ 0 w 443221"/>
                <a:gd name="connsiteY0" fmla="*/ 861500 h 861499"/>
                <a:gd name="connsiteX1" fmla="*/ 443221 w 443221"/>
                <a:gd name="connsiteY1" fmla="*/ 0 h 86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3221" h="861499">
                  <a:moveTo>
                    <a:pt x="0" y="861500"/>
                  </a:moveTo>
                  <a:cubicBezTo>
                    <a:pt x="100022" y="537992"/>
                    <a:pt x="242115" y="226862"/>
                    <a:pt x="443221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C0B5B8F-00F4-314E-4BD4-8417E2E6270C}"/>
                </a:ext>
              </a:extLst>
            </p:cNvPr>
            <p:cNvSpPr/>
            <p:nvPr/>
          </p:nvSpPr>
          <p:spPr>
            <a:xfrm>
              <a:off x="6977839" y="5235735"/>
              <a:ext cx="70077" cy="461412"/>
            </a:xfrm>
            <a:custGeom>
              <a:avLst/>
              <a:gdLst>
                <a:gd name="connsiteX0" fmla="*/ 0 w 70077"/>
                <a:gd name="connsiteY0" fmla="*/ 461413 h 461412"/>
                <a:gd name="connsiteX1" fmla="*/ 70078 w 70077"/>
                <a:gd name="connsiteY1" fmla="*/ 0 h 46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77" h="461412">
                  <a:moveTo>
                    <a:pt x="0" y="461413"/>
                  </a:moveTo>
                  <a:cubicBezTo>
                    <a:pt x="16129" y="320945"/>
                    <a:pt x="38696" y="163848"/>
                    <a:pt x="70078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01A2576A-BCB6-DADD-B185-CCED1259A3C4}"/>
                </a:ext>
              </a:extLst>
            </p:cNvPr>
            <p:cNvSpPr/>
            <p:nvPr/>
          </p:nvSpPr>
          <p:spPr>
            <a:xfrm>
              <a:off x="7047917" y="3570686"/>
              <a:ext cx="2503293" cy="2125461"/>
            </a:xfrm>
            <a:custGeom>
              <a:avLst/>
              <a:gdLst>
                <a:gd name="connsiteX0" fmla="*/ 2503293 w 2503293"/>
                <a:gd name="connsiteY0" fmla="*/ 2125462 h 2125461"/>
                <a:gd name="connsiteX1" fmla="*/ 1385801 w 2503293"/>
                <a:gd name="connsiteY1" fmla="*/ 0 h 2125461"/>
                <a:gd name="connsiteX2" fmla="*/ 0 w 2503293"/>
                <a:gd name="connsiteY2" fmla="*/ 2125462 h 21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3293" h="2125461">
                  <a:moveTo>
                    <a:pt x="2503293" y="2125462"/>
                  </a:moveTo>
                  <a:cubicBezTo>
                    <a:pt x="2473037" y="985339"/>
                    <a:pt x="2145716" y="0"/>
                    <a:pt x="1385801" y="0"/>
                  </a:cubicBezTo>
                  <a:cubicBezTo>
                    <a:pt x="421779" y="0"/>
                    <a:pt x="102210" y="1305533"/>
                    <a:pt x="0" y="2125462"/>
                  </a:cubicBezTo>
                  <a:close/>
                </a:path>
              </a:pathLst>
            </a:custGeom>
            <a:solidFill>
              <a:schemeClr val="accent4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5931CA9-FB3B-18C2-3C54-0CFE230CBE79}"/>
                </a:ext>
              </a:extLst>
            </p:cNvPr>
            <p:cNvSpPr/>
            <p:nvPr/>
          </p:nvSpPr>
          <p:spPr>
            <a:xfrm>
              <a:off x="9109114" y="4820958"/>
              <a:ext cx="875189" cy="875189"/>
            </a:xfrm>
            <a:custGeom>
              <a:avLst/>
              <a:gdLst>
                <a:gd name="connsiteX0" fmla="*/ 875190 w 875189"/>
                <a:gd name="connsiteY0" fmla="*/ 423654 h 875189"/>
                <a:gd name="connsiteX1" fmla="*/ 693901 w 875189"/>
                <a:gd name="connsiteY1" fmla="*/ 0 h 875189"/>
                <a:gd name="connsiteX2" fmla="*/ 0 w 875189"/>
                <a:gd name="connsiteY2" fmla="*/ 425092 h 875189"/>
                <a:gd name="connsiteX3" fmla="*/ 139218 w 875189"/>
                <a:gd name="connsiteY3" fmla="*/ 875190 h 87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189" h="875189">
                  <a:moveTo>
                    <a:pt x="875190" y="423654"/>
                  </a:moveTo>
                  <a:lnTo>
                    <a:pt x="693901" y="0"/>
                  </a:lnTo>
                  <a:lnTo>
                    <a:pt x="0" y="425092"/>
                  </a:lnTo>
                  <a:cubicBezTo>
                    <a:pt x="21255" y="501609"/>
                    <a:pt x="94520" y="734159"/>
                    <a:pt x="139218" y="875190"/>
                  </a:cubicBezTo>
                </a:path>
              </a:pathLst>
            </a:custGeom>
            <a:noFill/>
            <a:ln w="29838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D9C88645-1DF2-45AB-DE1B-9D90E87097BF}"/>
                </a:ext>
              </a:extLst>
            </p:cNvPr>
            <p:cNvSpPr/>
            <p:nvPr/>
          </p:nvSpPr>
          <p:spPr>
            <a:xfrm>
              <a:off x="9171378" y="4883472"/>
              <a:ext cx="809550" cy="816051"/>
            </a:xfrm>
            <a:custGeom>
              <a:avLst/>
              <a:gdLst>
                <a:gd name="connsiteX0" fmla="*/ 809551 w 809550"/>
                <a:gd name="connsiteY0" fmla="*/ 816052 h 816051"/>
                <a:gd name="connsiteX1" fmla="*/ 809551 w 809550"/>
                <a:gd name="connsiteY1" fmla="*/ 269871 h 816051"/>
                <a:gd name="connsiteX2" fmla="*/ 693901 w 809550"/>
                <a:gd name="connsiteY2" fmla="*/ 0 h 816051"/>
                <a:gd name="connsiteX3" fmla="*/ 0 w 809550"/>
                <a:gd name="connsiteY3" fmla="*/ 425092 h 816051"/>
                <a:gd name="connsiteX4" fmla="*/ 120401 w 809550"/>
                <a:gd name="connsiteY4" fmla="*/ 815802 h 81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550" h="816051">
                  <a:moveTo>
                    <a:pt x="809551" y="816052"/>
                  </a:moveTo>
                  <a:lnTo>
                    <a:pt x="809551" y="269871"/>
                  </a:lnTo>
                  <a:lnTo>
                    <a:pt x="693901" y="0"/>
                  </a:lnTo>
                  <a:lnTo>
                    <a:pt x="0" y="425092"/>
                  </a:lnTo>
                  <a:cubicBezTo>
                    <a:pt x="18754" y="491606"/>
                    <a:pt x="76267" y="676084"/>
                    <a:pt x="120401" y="815802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7D67888-B13C-B7FA-9A91-9EC22CF876E4}"/>
                </a:ext>
              </a:extLst>
            </p:cNvPr>
            <p:cNvSpPr/>
            <p:nvPr/>
          </p:nvSpPr>
          <p:spPr>
            <a:xfrm>
              <a:off x="8780821" y="3803542"/>
              <a:ext cx="1228238" cy="1550149"/>
            </a:xfrm>
            <a:custGeom>
              <a:avLst/>
              <a:gdLst>
                <a:gd name="connsiteX0" fmla="*/ 271781 w 1228238"/>
                <a:gd name="connsiteY0" fmla="*/ 23450 h 1550149"/>
                <a:gd name="connsiteX1" fmla="*/ 1228239 w 1228238"/>
                <a:gd name="connsiteY1" fmla="*/ 1092433 h 1550149"/>
                <a:gd name="connsiteX2" fmla="*/ 271781 w 1228238"/>
                <a:gd name="connsiteY2" fmla="*/ 1542530 h 1550149"/>
                <a:gd name="connsiteX3" fmla="*/ 271781 w 1228238"/>
                <a:gd name="connsiteY3" fmla="*/ 23450 h 1550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238" h="1550149">
                  <a:moveTo>
                    <a:pt x="271781" y="23450"/>
                  </a:moveTo>
                  <a:cubicBezTo>
                    <a:pt x="653114" y="-157839"/>
                    <a:pt x="1171977" y="761111"/>
                    <a:pt x="1228239" y="1092433"/>
                  </a:cubicBezTo>
                  <a:cubicBezTo>
                    <a:pt x="1146971" y="1267471"/>
                    <a:pt x="490579" y="1605044"/>
                    <a:pt x="271781" y="1542530"/>
                  </a:cubicBezTo>
                  <a:cubicBezTo>
                    <a:pt x="146754" y="1361241"/>
                    <a:pt x="-271649" y="281819"/>
                    <a:pt x="271781" y="23450"/>
                  </a:cubicBezTo>
                  <a:close/>
                </a:path>
              </a:pathLst>
            </a:custGeom>
            <a:solidFill>
              <a:schemeClr val="accent4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E96FEF91-0085-7297-2EB2-644C466C89B5}"/>
                </a:ext>
              </a:extLst>
            </p:cNvPr>
            <p:cNvSpPr/>
            <p:nvPr/>
          </p:nvSpPr>
          <p:spPr>
            <a:xfrm>
              <a:off x="8949080" y="3865313"/>
              <a:ext cx="997466" cy="1425864"/>
            </a:xfrm>
            <a:custGeom>
              <a:avLst/>
              <a:gdLst>
                <a:gd name="connsiteX0" fmla="*/ 420466 w 997466"/>
                <a:gd name="connsiteY0" fmla="*/ 0 h 1425864"/>
                <a:gd name="connsiteX1" fmla="*/ 997466 w 997466"/>
                <a:gd name="connsiteY1" fmla="*/ 968148 h 1425864"/>
                <a:gd name="connsiteX2" fmla="*/ 41009 w 997466"/>
                <a:gd name="connsiteY2" fmla="*/ 1418246 h 1425864"/>
                <a:gd name="connsiteX3" fmla="*/ 0 w 997466"/>
                <a:gd name="connsiteY3" fmla="*/ 1346605 h 142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7466" h="1425864">
                  <a:moveTo>
                    <a:pt x="420466" y="0"/>
                  </a:moveTo>
                  <a:cubicBezTo>
                    <a:pt x="701402" y="234801"/>
                    <a:pt x="958771" y="740348"/>
                    <a:pt x="997466" y="968148"/>
                  </a:cubicBezTo>
                  <a:cubicBezTo>
                    <a:pt x="916199" y="1143186"/>
                    <a:pt x="259806" y="1480759"/>
                    <a:pt x="41009" y="1418246"/>
                  </a:cubicBezTo>
                  <a:cubicBezTo>
                    <a:pt x="25843" y="1395253"/>
                    <a:pt x="12146" y="1371323"/>
                    <a:pt x="0" y="1346605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D862879-30B6-0979-CE2E-F6564FF49089}"/>
                </a:ext>
              </a:extLst>
            </p:cNvPr>
            <p:cNvSpPr/>
            <p:nvPr/>
          </p:nvSpPr>
          <p:spPr>
            <a:xfrm>
              <a:off x="8718283" y="3797486"/>
              <a:ext cx="214043" cy="876815"/>
            </a:xfrm>
            <a:custGeom>
              <a:avLst/>
              <a:gdLst>
                <a:gd name="connsiteX0" fmla="*/ 44381 w 214043"/>
                <a:gd name="connsiteY0" fmla="*/ 876815 h 876815"/>
                <a:gd name="connsiteX1" fmla="*/ 214043 w 214043"/>
                <a:gd name="connsiteY1" fmla="*/ 0 h 87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43" h="876815">
                  <a:moveTo>
                    <a:pt x="44381" y="876815"/>
                  </a:moveTo>
                  <a:cubicBezTo>
                    <a:pt x="-29885" y="542055"/>
                    <a:pt x="-33760" y="166974"/>
                    <a:pt x="214043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783FAF0-5AC1-124E-1F82-4C8A6DC32B02}"/>
                </a:ext>
              </a:extLst>
            </p:cNvPr>
            <p:cNvSpPr/>
            <p:nvPr/>
          </p:nvSpPr>
          <p:spPr>
            <a:xfrm>
              <a:off x="6095711" y="1807804"/>
              <a:ext cx="3888343" cy="3888344"/>
            </a:xfrm>
            <a:custGeom>
              <a:avLst/>
              <a:gdLst>
                <a:gd name="connsiteX0" fmla="*/ 3671922 w 3888343"/>
                <a:gd name="connsiteY0" fmla="*/ 0 h 3888344"/>
                <a:gd name="connsiteX1" fmla="*/ 3888344 w 3888343"/>
                <a:gd name="connsiteY1" fmla="*/ 0 h 3888344"/>
                <a:gd name="connsiteX2" fmla="*/ 3888344 w 3888343"/>
                <a:gd name="connsiteY2" fmla="*/ 3888344 h 3888344"/>
                <a:gd name="connsiteX3" fmla="*/ 0 w 3888343"/>
                <a:gd name="connsiteY3" fmla="*/ 3888344 h 3888344"/>
                <a:gd name="connsiteX4" fmla="*/ 0 w 3888343"/>
                <a:gd name="connsiteY4" fmla="*/ 3701491 h 388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343" h="3888344">
                  <a:moveTo>
                    <a:pt x="3671922" y="0"/>
                  </a:moveTo>
                  <a:lnTo>
                    <a:pt x="3888344" y="0"/>
                  </a:lnTo>
                  <a:lnTo>
                    <a:pt x="3888344" y="3888344"/>
                  </a:lnTo>
                  <a:lnTo>
                    <a:pt x="0" y="3888344"/>
                  </a:lnTo>
                  <a:lnTo>
                    <a:pt x="0" y="3701491"/>
                  </a:ln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8994990-8C16-C9F9-7606-9526FC59F064}"/>
                </a:ext>
              </a:extLst>
            </p:cNvPr>
            <p:cNvSpPr/>
            <p:nvPr/>
          </p:nvSpPr>
          <p:spPr>
            <a:xfrm>
              <a:off x="6095711" y="1807804"/>
              <a:ext cx="2836615" cy="301127"/>
            </a:xfrm>
            <a:custGeom>
              <a:avLst/>
              <a:gdLst>
                <a:gd name="connsiteX0" fmla="*/ 0 w 2836615"/>
                <a:gd name="connsiteY0" fmla="*/ 301128 h 301127"/>
                <a:gd name="connsiteX1" fmla="*/ 0 w 2836615"/>
                <a:gd name="connsiteY1" fmla="*/ 0 h 301127"/>
                <a:gd name="connsiteX2" fmla="*/ 2836616 w 2836615"/>
                <a:gd name="connsiteY2" fmla="*/ 0 h 30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6615" h="301127">
                  <a:moveTo>
                    <a:pt x="0" y="301128"/>
                  </a:moveTo>
                  <a:lnTo>
                    <a:pt x="0" y="0"/>
                  </a:lnTo>
                  <a:lnTo>
                    <a:pt x="2836616" y="0"/>
                  </a:lnTo>
                </a:path>
              </a:pathLst>
            </a:custGeom>
            <a:noFill/>
            <a:ln w="29838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A0263791-DCD6-10F5-C5C0-DC41CB45D61B}"/>
                </a:ext>
              </a:extLst>
            </p:cNvPr>
            <p:cNvSpPr/>
            <p:nvPr/>
          </p:nvSpPr>
          <p:spPr>
            <a:xfrm>
              <a:off x="6095711" y="3059951"/>
              <a:ext cx="6251" cy="1361795"/>
            </a:xfrm>
            <a:custGeom>
              <a:avLst/>
              <a:gdLst>
                <a:gd name="connsiteX0" fmla="*/ 0 w 6251"/>
                <a:gd name="connsiteY0" fmla="*/ 1361795 h 1361795"/>
                <a:gd name="connsiteX1" fmla="*/ 0 w 6251"/>
                <a:gd name="connsiteY1" fmla="*/ 0 h 136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51" h="1361795">
                  <a:moveTo>
                    <a:pt x="0" y="1361795"/>
                  </a:moveTo>
                  <a:lnTo>
                    <a:pt x="0" y="0"/>
                  </a:lnTo>
                </a:path>
              </a:pathLst>
            </a:custGeom>
            <a:ln w="29838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14BEE6E-80D9-FE76-0425-43B71DAA8968}"/>
                </a:ext>
              </a:extLst>
            </p:cNvPr>
            <p:cNvSpPr/>
            <p:nvPr/>
          </p:nvSpPr>
          <p:spPr>
            <a:xfrm>
              <a:off x="8030505" y="2980183"/>
              <a:ext cx="693900" cy="832228"/>
            </a:xfrm>
            <a:custGeom>
              <a:avLst/>
              <a:gdLst>
                <a:gd name="connsiteX0" fmla="*/ 693901 w 693900"/>
                <a:gd name="connsiteY0" fmla="*/ 0 h 832228"/>
                <a:gd name="connsiteX1" fmla="*/ 625136 w 693900"/>
                <a:gd name="connsiteY1" fmla="*/ 756414 h 832228"/>
                <a:gd name="connsiteX2" fmla="*/ 0 w 693900"/>
                <a:gd name="connsiteY2" fmla="*/ 743912 h 832228"/>
                <a:gd name="connsiteX3" fmla="*/ 25005 w 693900"/>
                <a:gd name="connsiteY3" fmla="*/ 237552 h 832228"/>
                <a:gd name="connsiteX4" fmla="*/ 693901 w 693900"/>
                <a:gd name="connsiteY4" fmla="*/ 0 h 83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900" h="832228">
                  <a:moveTo>
                    <a:pt x="693901" y="0"/>
                  </a:moveTo>
                  <a:cubicBezTo>
                    <a:pt x="662644" y="125027"/>
                    <a:pt x="606382" y="393836"/>
                    <a:pt x="625136" y="756414"/>
                  </a:cubicBezTo>
                  <a:cubicBezTo>
                    <a:pt x="518863" y="850185"/>
                    <a:pt x="162535" y="868939"/>
                    <a:pt x="0" y="743912"/>
                  </a:cubicBezTo>
                  <a:cubicBezTo>
                    <a:pt x="31257" y="550119"/>
                    <a:pt x="31257" y="362579"/>
                    <a:pt x="25005" y="237552"/>
                  </a:cubicBezTo>
                  <a:cubicBezTo>
                    <a:pt x="18754" y="112524"/>
                    <a:pt x="693901" y="0"/>
                    <a:pt x="693901" y="0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4D8660A-0517-22F1-4298-FF56D8324010}"/>
                </a:ext>
              </a:extLst>
            </p:cNvPr>
            <p:cNvSpPr/>
            <p:nvPr/>
          </p:nvSpPr>
          <p:spPr>
            <a:xfrm>
              <a:off x="7980494" y="2930172"/>
              <a:ext cx="693900" cy="832215"/>
            </a:xfrm>
            <a:custGeom>
              <a:avLst/>
              <a:gdLst>
                <a:gd name="connsiteX0" fmla="*/ 0 w 693900"/>
                <a:gd name="connsiteY0" fmla="*/ 743912 h 832215"/>
                <a:gd name="connsiteX1" fmla="*/ 25005 w 693900"/>
                <a:gd name="connsiteY1" fmla="*/ 237552 h 832215"/>
                <a:gd name="connsiteX2" fmla="*/ 693901 w 693900"/>
                <a:gd name="connsiteY2" fmla="*/ 0 h 832215"/>
                <a:gd name="connsiteX3" fmla="*/ 625136 w 693900"/>
                <a:gd name="connsiteY3" fmla="*/ 756414 h 832215"/>
                <a:gd name="connsiteX4" fmla="*/ 265620 w 693900"/>
                <a:gd name="connsiteY4" fmla="*/ 829805 h 83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900" h="832215">
                  <a:moveTo>
                    <a:pt x="0" y="743912"/>
                  </a:moveTo>
                  <a:cubicBezTo>
                    <a:pt x="31257" y="550119"/>
                    <a:pt x="31257" y="362579"/>
                    <a:pt x="25005" y="237552"/>
                  </a:cubicBezTo>
                  <a:cubicBezTo>
                    <a:pt x="18754" y="112524"/>
                    <a:pt x="693901" y="0"/>
                    <a:pt x="693901" y="0"/>
                  </a:cubicBezTo>
                  <a:cubicBezTo>
                    <a:pt x="662644" y="125027"/>
                    <a:pt x="606382" y="393836"/>
                    <a:pt x="625136" y="756414"/>
                  </a:cubicBezTo>
                  <a:cubicBezTo>
                    <a:pt x="562184" y="811926"/>
                    <a:pt x="411714" y="841120"/>
                    <a:pt x="265620" y="829805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40B2259-B0A7-DAED-C8C9-4A6D24A901BA}"/>
                </a:ext>
              </a:extLst>
            </p:cNvPr>
            <p:cNvSpPr/>
            <p:nvPr/>
          </p:nvSpPr>
          <p:spPr>
            <a:xfrm>
              <a:off x="7583533" y="1720285"/>
              <a:ext cx="1294030" cy="1650358"/>
            </a:xfrm>
            <a:custGeom>
              <a:avLst/>
              <a:gdLst>
                <a:gd name="connsiteX0" fmla="*/ 1294031 w 1294030"/>
                <a:gd name="connsiteY0" fmla="*/ 825179 h 1650358"/>
                <a:gd name="connsiteX1" fmla="*/ 647015 w 1294030"/>
                <a:gd name="connsiteY1" fmla="*/ 1650358 h 1650358"/>
                <a:gd name="connsiteX2" fmla="*/ 0 w 1294030"/>
                <a:gd name="connsiteY2" fmla="*/ 825179 h 1650358"/>
                <a:gd name="connsiteX3" fmla="*/ 647015 w 1294030"/>
                <a:gd name="connsiteY3" fmla="*/ 0 h 1650358"/>
                <a:gd name="connsiteX4" fmla="*/ 1294031 w 1294030"/>
                <a:gd name="connsiteY4" fmla="*/ 825179 h 165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030" h="1650358">
                  <a:moveTo>
                    <a:pt x="1294031" y="825179"/>
                  </a:moveTo>
                  <a:cubicBezTo>
                    <a:pt x="1294031" y="1280913"/>
                    <a:pt x="1004352" y="1650358"/>
                    <a:pt x="647015" y="1650358"/>
                  </a:cubicBezTo>
                  <a:cubicBezTo>
                    <a:pt x="289679" y="1650358"/>
                    <a:pt x="0" y="1280913"/>
                    <a:pt x="0" y="825179"/>
                  </a:cubicBezTo>
                  <a:cubicBezTo>
                    <a:pt x="0" y="369445"/>
                    <a:pt x="289679" y="0"/>
                    <a:pt x="647015" y="0"/>
                  </a:cubicBezTo>
                  <a:cubicBezTo>
                    <a:pt x="1004352" y="0"/>
                    <a:pt x="1294031" y="369445"/>
                    <a:pt x="1294031" y="825179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5102871A-0915-C0EB-AA1C-B96295350AC2}"/>
                </a:ext>
              </a:extLst>
            </p:cNvPr>
            <p:cNvSpPr/>
            <p:nvPr/>
          </p:nvSpPr>
          <p:spPr>
            <a:xfrm>
              <a:off x="7685868" y="3014878"/>
              <a:ext cx="783545" cy="293251"/>
            </a:xfrm>
            <a:custGeom>
              <a:avLst/>
              <a:gdLst>
                <a:gd name="connsiteX0" fmla="*/ 783545 w 783545"/>
                <a:gd name="connsiteY0" fmla="*/ 206607 h 293251"/>
                <a:gd name="connsiteX1" fmla="*/ 494670 w 783545"/>
                <a:gd name="connsiteY1" fmla="*/ 293251 h 293251"/>
                <a:gd name="connsiteX2" fmla="*/ 0 w 783545"/>
                <a:gd name="connsiteY2" fmla="*/ 0 h 29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3545" h="293251">
                  <a:moveTo>
                    <a:pt x="783545" y="206607"/>
                  </a:moveTo>
                  <a:cubicBezTo>
                    <a:pt x="697576" y="262638"/>
                    <a:pt x="597286" y="292720"/>
                    <a:pt x="494670" y="293251"/>
                  </a:cubicBezTo>
                  <a:cubicBezTo>
                    <a:pt x="296252" y="293251"/>
                    <a:pt x="118713" y="179351"/>
                    <a:pt x="0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71500A0-5792-EE4B-7209-032841EE3CF8}"/>
                </a:ext>
              </a:extLst>
            </p:cNvPr>
            <p:cNvSpPr/>
            <p:nvPr/>
          </p:nvSpPr>
          <p:spPr>
            <a:xfrm>
              <a:off x="7533521" y="1657771"/>
              <a:ext cx="1294035" cy="1142622"/>
            </a:xfrm>
            <a:custGeom>
              <a:avLst/>
              <a:gdLst>
                <a:gd name="connsiteX0" fmla="*/ 33571 w 1294035"/>
                <a:gd name="connsiteY0" fmla="*/ 1088299 h 1142622"/>
                <a:gd name="connsiteX1" fmla="*/ 1 w 1294035"/>
                <a:gd name="connsiteY1" fmla="*/ 825179 h 1142622"/>
                <a:gd name="connsiteX2" fmla="*/ 647017 w 1294035"/>
                <a:gd name="connsiteY2" fmla="*/ 0 h 1142622"/>
                <a:gd name="connsiteX3" fmla="*/ 1294032 w 1294035"/>
                <a:gd name="connsiteY3" fmla="*/ 825179 h 1142622"/>
                <a:gd name="connsiteX4" fmla="*/ 1244397 w 1294035"/>
                <a:gd name="connsiteY4" fmla="*/ 1142623 h 114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035" h="1142622">
                  <a:moveTo>
                    <a:pt x="33571" y="1088299"/>
                  </a:moveTo>
                  <a:cubicBezTo>
                    <a:pt x="11135" y="1002399"/>
                    <a:pt x="-148" y="913961"/>
                    <a:pt x="1" y="825179"/>
                  </a:cubicBezTo>
                  <a:cubicBezTo>
                    <a:pt x="1" y="369455"/>
                    <a:pt x="289627" y="0"/>
                    <a:pt x="647017" y="0"/>
                  </a:cubicBezTo>
                  <a:cubicBezTo>
                    <a:pt x="1004407" y="0"/>
                    <a:pt x="1294032" y="369455"/>
                    <a:pt x="1294032" y="825179"/>
                  </a:cubicBezTo>
                  <a:cubicBezTo>
                    <a:pt x="1294320" y="932946"/>
                    <a:pt x="1277566" y="1040088"/>
                    <a:pt x="1244397" y="1142623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848D494E-0E48-16F9-B010-DAA7495B3AF4}"/>
                </a:ext>
              </a:extLst>
            </p:cNvPr>
            <p:cNvSpPr/>
            <p:nvPr/>
          </p:nvSpPr>
          <p:spPr>
            <a:xfrm>
              <a:off x="7764823" y="2407934"/>
              <a:ext cx="150032" cy="300065"/>
            </a:xfrm>
            <a:custGeom>
              <a:avLst/>
              <a:gdLst>
                <a:gd name="connsiteX0" fmla="*/ 150033 w 150032"/>
                <a:gd name="connsiteY0" fmla="*/ 0 h 300065"/>
                <a:gd name="connsiteX1" fmla="*/ 0 w 150032"/>
                <a:gd name="connsiteY1" fmla="*/ 300065 h 30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032" h="300065">
                  <a:moveTo>
                    <a:pt x="150033" y="0"/>
                  </a:moveTo>
                  <a:cubicBezTo>
                    <a:pt x="143781" y="62513"/>
                    <a:pt x="62514" y="237551"/>
                    <a:pt x="0" y="300065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0B45F2AE-9079-5BC6-BC19-39AA57BBEB13}"/>
                </a:ext>
              </a:extLst>
            </p:cNvPr>
            <p:cNvSpPr/>
            <p:nvPr/>
          </p:nvSpPr>
          <p:spPr>
            <a:xfrm>
              <a:off x="7958615" y="2870534"/>
              <a:ext cx="143781" cy="87518"/>
            </a:xfrm>
            <a:custGeom>
              <a:avLst/>
              <a:gdLst>
                <a:gd name="connsiteX0" fmla="*/ 0 w 143781"/>
                <a:gd name="connsiteY0" fmla="*/ 87519 h 87518"/>
                <a:gd name="connsiteX1" fmla="*/ 143781 w 143781"/>
                <a:gd name="connsiteY1" fmla="*/ 0 h 8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781" h="87518">
                  <a:moveTo>
                    <a:pt x="0" y="87519"/>
                  </a:moveTo>
                  <a:cubicBezTo>
                    <a:pt x="31257" y="87519"/>
                    <a:pt x="93770" y="75016"/>
                    <a:pt x="143781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5E3856B-0491-68D8-F2C2-1400DB65AE08}"/>
                </a:ext>
              </a:extLst>
            </p:cNvPr>
            <p:cNvSpPr/>
            <p:nvPr/>
          </p:nvSpPr>
          <p:spPr>
            <a:xfrm rot="16771800">
              <a:off x="7668062" y="2426788"/>
              <a:ext cx="128152" cy="59387"/>
            </a:xfrm>
            <a:custGeom>
              <a:avLst/>
              <a:gdLst>
                <a:gd name="connsiteX0" fmla="*/ 128153 w 128152"/>
                <a:gd name="connsiteY0" fmla="*/ 29694 h 59387"/>
                <a:gd name="connsiteX1" fmla="*/ 64076 w 128152"/>
                <a:gd name="connsiteY1" fmla="*/ 59388 h 59387"/>
                <a:gd name="connsiteX2" fmla="*/ 0 w 128152"/>
                <a:gd name="connsiteY2" fmla="*/ 29694 h 59387"/>
                <a:gd name="connsiteX3" fmla="*/ 64076 w 128152"/>
                <a:gd name="connsiteY3" fmla="*/ 0 h 59387"/>
                <a:gd name="connsiteX4" fmla="*/ 128153 w 128152"/>
                <a:gd name="connsiteY4" fmla="*/ 29694 h 5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52" h="59387">
                  <a:moveTo>
                    <a:pt x="128153" y="29694"/>
                  </a:moveTo>
                  <a:cubicBezTo>
                    <a:pt x="128153" y="46093"/>
                    <a:pt x="99465" y="59388"/>
                    <a:pt x="64076" y="59388"/>
                  </a:cubicBezTo>
                  <a:cubicBezTo>
                    <a:pt x="28688" y="59388"/>
                    <a:pt x="0" y="46093"/>
                    <a:pt x="0" y="29694"/>
                  </a:cubicBezTo>
                  <a:cubicBezTo>
                    <a:pt x="0" y="13294"/>
                    <a:pt x="28688" y="0"/>
                    <a:pt x="64076" y="0"/>
                  </a:cubicBezTo>
                  <a:cubicBezTo>
                    <a:pt x="99465" y="0"/>
                    <a:pt x="128153" y="13294"/>
                    <a:pt x="128153" y="29694"/>
                  </a:cubicBezTo>
                  <a:close/>
                </a:path>
              </a:pathLst>
            </a:custGeom>
            <a:solidFill>
              <a:schemeClr val="accent2">
                <a:lumMod val="25000"/>
              </a:schemeClr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A9C52F7F-B477-8E6A-3448-8EF20A2E7767}"/>
                </a:ext>
              </a:extLst>
            </p:cNvPr>
            <p:cNvSpPr/>
            <p:nvPr/>
          </p:nvSpPr>
          <p:spPr>
            <a:xfrm>
              <a:off x="7370987" y="1420220"/>
              <a:ext cx="1631603" cy="1226341"/>
            </a:xfrm>
            <a:custGeom>
              <a:avLst/>
              <a:gdLst>
                <a:gd name="connsiteX0" fmla="*/ 1631604 w 1631603"/>
                <a:gd name="connsiteY0" fmla="*/ 787671 h 1226341"/>
                <a:gd name="connsiteX1" fmla="*/ 1025222 w 1631603"/>
                <a:gd name="connsiteY1" fmla="*/ 156284 h 1226341"/>
                <a:gd name="connsiteX2" fmla="*/ 356327 w 1631603"/>
                <a:gd name="connsiteY2" fmla="*/ 0 h 1226341"/>
                <a:gd name="connsiteX3" fmla="*/ 0 w 1631603"/>
                <a:gd name="connsiteY3" fmla="*/ 412590 h 1226341"/>
                <a:gd name="connsiteX4" fmla="*/ 262557 w 1631603"/>
                <a:gd name="connsiteY4" fmla="*/ 843933 h 1226341"/>
                <a:gd name="connsiteX5" fmla="*/ 300065 w 1631603"/>
                <a:gd name="connsiteY5" fmla="*/ 737660 h 1226341"/>
                <a:gd name="connsiteX6" fmla="*/ 1219015 w 1631603"/>
                <a:gd name="connsiteY6" fmla="*/ 843933 h 1226341"/>
                <a:gd name="connsiteX7" fmla="*/ 1312785 w 1631603"/>
                <a:gd name="connsiteY7" fmla="*/ 1219015 h 1226341"/>
                <a:gd name="connsiteX8" fmla="*/ 1631604 w 1631603"/>
                <a:gd name="connsiteY8" fmla="*/ 787671 h 122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1603" h="1226341">
                  <a:moveTo>
                    <a:pt x="1631604" y="787671"/>
                  </a:moveTo>
                  <a:cubicBezTo>
                    <a:pt x="1631604" y="456349"/>
                    <a:pt x="1269025" y="231300"/>
                    <a:pt x="1025222" y="156284"/>
                  </a:cubicBezTo>
                  <a:cubicBezTo>
                    <a:pt x="828117" y="95646"/>
                    <a:pt x="518863" y="0"/>
                    <a:pt x="356327" y="0"/>
                  </a:cubicBezTo>
                  <a:cubicBezTo>
                    <a:pt x="156284" y="0"/>
                    <a:pt x="0" y="206295"/>
                    <a:pt x="0" y="412590"/>
                  </a:cubicBezTo>
                  <a:cubicBezTo>
                    <a:pt x="0" y="637638"/>
                    <a:pt x="118776" y="806425"/>
                    <a:pt x="262557" y="843933"/>
                  </a:cubicBezTo>
                  <a:cubicBezTo>
                    <a:pt x="287562" y="768917"/>
                    <a:pt x="300065" y="737660"/>
                    <a:pt x="300065" y="737660"/>
                  </a:cubicBezTo>
                  <a:cubicBezTo>
                    <a:pt x="325071" y="768917"/>
                    <a:pt x="993966" y="850185"/>
                    <a:pt x="1219015" y="843933"/>
                  </a:cubicBezTo>
                  <a:cubicBezTo>
                    <a:pt x="1200260" y="925201"/>
                    <a:pt x="1187758" y="1212763"/>
                    <a:pt x="1312785" y="1219015"/>
                  </a:cubicBezTo>
                  <a:cubicBezTo>
                    <a:pt x="1381550" y="1225266"/>
                    <a:pt x="1631604" y="1300282"/>
                    <a:pt x="1631604" y="787671"/>
                  </a:cubicBezTo>
                  <a:close/>
                </a:path>
              </a:pathLst>
            </a:custGeom>
            <a:solidFill>
              <a:schemeClr val="accent2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92DAEC5D-D5F0-0562-2052-8A3A212FA3AD}"/>
                </a:ext>
              </a:extLst>
            </p:cNvPr>
            <p:cNvSpPr/>
            <p:nvPr/>
          </p:nvSpPr>
          <p:spPr>
            <a:xfrm>
              <a:off x="7330416" y="1357706"/>
              <a:ext cx="1218951" cy="276872"/>
            </a:xfrm>
            <a:custGeom>
              <a:avLst/>
              <a:gdLst>
                <a:gd name="connsiteX0" fmla="*/ 1218952 w 1218951"/>
                <a:gd name="connsiteY0" fmla="*/ 250054 h 276872"/>
                <a:gd name="connsiteX1" fmla="*/ 1003155 w 1218951"/>
                <a:gd name="connsiteY1" fmla="*/ 156284 h 276872"/>
                <a:gd name="connsiteX2" fmla="*/ 334260 w 1218951"/>
                <a:gd name="connsiteY2" fmla="*/ 0 h 276872"/>
                <a:gd name="connsiteX3" fmla="*/ 0 w 1218951"/>
                <a:gd name="connsiteY3" fmla="*/ 276873 h 27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951" h="276872">
                  <a:moveTo>
                    <a:pt x="1218952" y="250054"/>
                  </a:moveTo>
                  <a:cubicBezTo>
                    <a:pt x="1150512" y="211315"/>
                    <a:pt x="1078178" y="179883"/>
                    <a:pt x="1003155" y="156284"/>
                  </a:cubicBezTo>
                  <a:cubicBezTo>
                    <a:pt x="806050" y="95646"/>
                    <a:pt x="496795" y="0"/>
                    <a:pt x="334260" y="0"/>
                  </a:cubicBezTo>
                  <a:cubicBezTo>
                    <a:pt x="178789" y="0"/>
                    <a:pt x="49761" y="124527"/>
                    <a:pt x="0" y="276873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D3D96E9-00BB-5939-7C49-30A8145F789C}"/>
                </a:ext>
              </a:extLst>
            </p:cNvPr>
            <p:cNvSpPr/>
            <p:nvPr/>
          </p:nvSpPr>
          <p:spPr>
            <a:xfrm>
              <a:off x="8515680" y="1768108"/>
              <a:ext cx="424397" cy="815939"/>
            </a:xfrm>
            <a:custGeom>
              <a:avLst/>
              <a:gdLst>
                <a:gd name="connsiteX0" fmla="*/ 11808 w 424397"/>
                <a:gd name="connsiteY0" fmla="*/ 433532 h 815939"/>
                <a:gd name="connsiteX1" fmla="*/ 105578 w 424397"/>
                <a:gd name="connsiteY1" fmla="*/ 808613 h 815939"/>
                <a:gd name="connsiteX2" fmla="*/ 424398 w 424397"/>
                <a:gd name="connsiteY2" fmla="*/ 377269 h 815939"/>
                <a:gd name="connsiteX3" fmla="*/ 249360 w 424397"/>
                <a:gd name="connsiteY3" fmla="*/ 0 h 81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397" h="815939">
                  <a:moveTo>
                    <a:pt x="11808" y="433532"/>
                  </a:moveTo>
                  <a:cubicBezTo>
                    <a:pt x="-6946" y="514799"/>
                    <a:pt x="-19449" y="802362"/>
                    <a:pt x="105578" y="808613"/>
                  </a:cubicBezTo>
                  <a:cubicBezTo>
                    <a:pt x="174343" y="814864"/>
                    <a:pt x="424398" y="889881"/>
                    <a:pt x="424398" y="377269"/>
                  </a:cubicBezTo>
                  <a:cubicBezTo>
                    <a:pt x="424398" y="228862"/>
                    <a:pt x="351632" y="101835"/>
                    <a:pt x="249360" y="0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3C111B2F-80E6-5A05-4E72-F01A95588767}"/>
                </a:ext>
              </a:extLst>
            </p:cNvPr>
            <p:cNvSpPr/>
            <p:nvPr/>
          </p:nvSpPr>
          <p:spPr>
            <a:xfrm>
              <a:off x="7324102" y="1908451"/>
              <a:ext cx="929201" cy="293188"/>
            </a:xfrm>
            <a:custGeom>
              <a:avLst/>
              <a:gdLst>
                <a:gd name="connsiteX0" fmla="*/ 0 w 929201"/>
                <a:gd name="connsiteY0" fmla="*/ 0 h 293188"/>
                <a:gd name="connsiteX1" fmla="*/ 246678 w 929201"/>
                <a:gd name="connsiteY1" fmla="*/ 293189 h 293188"/>
                <a:gd name="connsiteX2" fmla="*/ 284187 w 929201"/>
                <a:gd name="connsiteY2" fmla="*/ 186916 h 293188"/>
                <a:gd name="connsiteX3" fmla="*/ 929202 w 929201"/>
                <a:gd name="connsiteY3" fmla="*/ 280686 h 29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9201" h="293188">
                  <a:moveTo>
                    <a:pt x="0" y="0"/>
                  </a:moveTo>
                  <a:cubicBezTo>
                    <a:pt x="37008" y="154158"/>
                    <a:pt x="134154" y="263807"/>
                    <a:pt x="246678" y="293189"/>
                  </a:cubicBezTo>
                  <a:cubicBezTo>
                    <a:pt x="271684" y="218172"/>
                    <a:pt x="284187" y="186916"/>
                    <a:pt x="284187" y="186916"/>
                  </a:cubicBezTo>
                  <a:cubicBezTo>
                    <a:pt x="302066" y="209295"/>
                    <a:pt x="650329" y="257368"/>
                    <a:pt x="929202" y="280686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3B8A71F8-9447-EA4B-5C9A-B44CA2BA95F3}"/>
                </a:ext>
              </a:extLst>
            </p:cNvPr>
            <p:cNvSpPr/>
            <p:nvPr/>
          </p:nvSpPr>
          <p:spPr>
            <a:xfrm>
              <a:off x="8558745" y="2489202"/>
              <a:ext cx="337573" cy="337573"/>
            </a:xfrm>
            <a:custGeom>
              <a:avLst/>
              <a:gdLst>
                <a:gd name="connsiteX0" fmla="*/ 337573 w 337573"/>
                <a:gd name="connsiteY0" fmla="*/ 168787 h 337573"/>
                <a:gd name="connsiteX1" fmla="*/ 168787 w 337573"/>
                <a:gd name="connsiteY1" fmla="*/ 337573 h 337573"/>
                <a:gd name="connsiteX2" fmla="*/ 0 w 337573"/>
                <a:gd name="connsiteY2" fmla="*/ 168787 h 337573"/>
                <a:gd name="connsiteX3" fmla="*/ 168787 w 337573"/>
                <a:gd name="connsiteY3" fmla="*/ 0 h 337573"/>
                <a:gd name="connsiteX4" fmla="*/ 337573 w 337573"/>
                <a:gd name="connsiteY4" fmla="*/ 168787 h 33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73" h="337573">
                  <a:moveTo>
                    <a:pt x="337573" y="168787"/>
                  </a:moveTo>
                  <a:cubicBezTo>
                    <a:pt x="337573" y="262005"/>
                    <a:pt x="262005" y="337573"/>
                    <a:pt x="168787" y="337573"/>
                  </a:cubicBezTo>
                  <a:cubicBezTo>
                    <a:pt x="75568" y="337573"/>
                    <a:pt x="0" y="262005"/>
                    <a:pt x="0" y="168787"/>
                  </a:cubicBezTo>
                  <a:cubicBezTo>
                    <a:pt x="0" y="75568"/>
                    <a:pt x="75568" y="0"/>
                    <a:pt x="168787" y="0"/>
                  </a:cubicBezTo>
                  <a:cubicBezTo>
                    <a:pt x="262005" y="0"/>
                    <a:pt x="337573" y="75568"/>
                    <a:pt x="337573" y="168787"/>
                  </a:cubicBezTo>
                  <a:close/>
                </a:path>
              </a:pathLst>
            </a:custGeom>
            <a:solidFill>
              <a:srgbClr val="FFFFF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AFD36490-70DF-25C4-78AC-EEED37282548}"/>
                </a:ext>
              </a:extLst>
            </p:cNvPr>
            <p:cNvSpPr/>
            <p:nvPr/>
          </p:nvSpPr>
          <p:spPr>
            <a:xfrm>
              <a:off x="8508734" y="2446943"/>
              <a:ext cx="117963" cy="161034"/>
            </a:xfrm>
            <a:custGeom>
              <a:avLst/>
              <a:gdLst>
                <a:gd name="connsiteX0" fmla="*/ 0 w 117963"/>
                <a:gd name="connsiteY0" fmla="*/ 161035 h 161034"/>
                <a:gd name="connsiteX1" fmla="*/ 117963 w 117963"/>
                <a:gd name="connsiteY1" fmla="*/ 0 h 16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963" h="161034">
                  <a:moveTo>
                    <a:pt x="0" y="161035"/>
                  </a:moveTo>
                  <a:cubicBezTo>
                    <a:pt x="-37" y="87363"/>
                    <a:pt x="47710" y="22180"/>
                    <a:pt x="117963" y="0"/>
                  </a:cubicBezTo>
                </a:path>
              </a:pathLst>
            </a:custGeom>
            <a:noFill/>
            <a:ln w="29838" cap="rnd">
              <a:solidFill>
                <a:srgbClr val="1B3C87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4CCFE85-C867-779F-3782-FEAECC8F1BB7}"/>
                </a:ext>
              </a:extLst>
            </p:cNvPr>
            <p:cNvSpPr/>
            <p:nvPr/>
          </p:nvSpPr>
          <p:spPr>
            <a:xfrm>
              <a:off x="8626697" y="2439146"/>
              <a:ext cx="219392" cy="337617"/>
            </a:xfrm>
            <a:custGeom>
              <a:avLst/>
              <a:gdLst>
                <a:gd name="connsiteX0" fmla="*/ 0 w 219392"/>
                <a:gd name="connsiteY0" fmla="*/ 7796 h 337617"/>
                <a:gd name="connsiteX1" fmla="*/ 211596 w 219392"/>
                <a:gd name="connsiteY1" fmla="*/ 118270 h 337617"/>
                <a:gd name="connsiteX2" fmla="*/ 101128 w 219392"/>
                <a:gd name="connsiteY2" fmla="*/ 329866 h 337617"/>
                <a:gd name="connsiteX3" fmla="*/ 50824 w 219392"/>
                <a:gd name="connsiteY3" fmla="*/ 337618 h 337617"/>
                <a:gd name="connsiteX4" fmla="*/ 8564 w 219392"/>
                <a:gd name="connsiteY4" fmla="*/ 332304 h 33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392" h="337617">
                  <a:moveTo>
                    <a:pt x="0" y="7796"/>
                  </a:moveTo>
                  <a:cubicBezTo>
                    <a:pt x="88938" y="-20128"/>
                    <a:pt x="183671" y="29332"/>
                    <a:pt x="211596" y="118270"/>
                  </a:cubicBezTo>
                  <a:cubicBezTo>
                    <a:pt x="239521" y="207208"/>
                    <a:pt x="190060" y="301941"/>
                    <a:pt x="101128" y="329866"/>
                  </a:cubicBezTo>
                  <a:cubicBezTo>
                    <a:pt x="84844" y="334980"/>
                    <a:pt x="67884" y="337593"/>
                    <a:pt x="50824" y="337618"/>
                  </a:cubicBezTo>
                  <a:cubicBezTo>
                    <a:pt x="36570" y="337618"/>
                    <a:pt x="22373" y="335830"/>
                    <a:pt x="8564" y="332304"/>
                  </a:cubicBezTo>
                </a:path>
              </a:pathLst>
            </a:custGeom>
            <a:noFill/>
            <a:ln w="29838" cap="rnd">
              <a:solidFill>
                <a:schemeClr val="accent2">
                  <a:lumMod val="2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D156402-A77F-55EC-FC92-B9C81E54E64B}"/>
              </a:ext>
            </a:extLst>
          </p:cNvPr>
          <p:cNvSpPr/>
          <p:nvPr userDrawn="1"/>
        </p:nvSpPr>
        <p:spPr>
          <a:xfrm rot="2282216">
            <a:off x="10717960" y="790632"/>
            <a:ext cx="659182" cy="482997"/>
          </a:xfrm>
          <a:custGeom>
            <a:avLst/>
            <a:gdLst>
              <a:gd name="connsiteX0" fmla="*/ 1151687 w 1525893"/>
              <a:gd name="connsiteY0" fmla="*/ 0 h 1118055"/>
              <a:gd name="connsiteX1" fmla="*/ 1525894 w 1525893"/>
              <a:gd name="connsiteY1" fmla="*/ 858249 h 1118055"/>
              <a:gd name="connsiteX2" fmla="*/ 0 w 1525893"/>
              <a:gd name="connsiteY2" fmla="*/ 1118055 h 1118055"/>
              <a:gd name="connsiteX3" fmla="*/ 1151687 w 1525893"/>
              <a:gd name="connsiteY3" fmla="*/ 0 h 111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893" h="1118055">
                <a:moveTo>
                  <a:pt x="1151687" y="0"/>
                </a:moveTo>
                <a:lnTo>
                  <a:pt x="1525894" y="858249"/>
                </a:lnTo>
                <a:lnTo>
                  <a:pt x="0" y="1118055"/>
                </a:lnTo>
                <a:lnTo>
                  <a:pt x="1151687" y="0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0AAD0C63-D79D-BBC2-4F3C-216DE2975238}"/>
              </a:ext>
            </a:extLst>
          </p:cNvPr>
          <p:cNvSpPr/>
          <p:nvPr userDrawn="1"/>
        </p:nvSpPr>
        <p:spPr>
          <a:xfrm rot="18604199">
            <a:off x="6454022" y="1455564"/>
            <a:ext cx="475580" cy="418408"/>
          </a:xfrm>
          <a:custGeom>
            <a:avLst/>
            <a:gdLst>
              <a:gd name="connsiteX0" fmla="*/ 0 w 1142998"/>
              <a:gd name="connsiteY0" fmla="*/ 0 h 1005593"/>
              <a:gd name="connsiteX1" fmla="*/ 1142998 w 1142998"/>
              <a:gd name="connsiteY1" fmla="*/ 0 h 1005593"/>
              <a:gd name="connsiteX2" fmla="*/ 1142998 w 1142998"/>
              <a:gd name="connsiteY2" fmla="*/ 1005594 h 1005593"/>
              <a:gd name="connsiteX3" fmla="*/ 0 w 1142998"/>
              <a:gd name="connsiteY3" fmla="*/ 1005594 h 10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005593">
                <a:moveTo>
                  <a:pt x="0" y="0"/>
                </a:moveTo>
                <a:lnTo>
                  <a:pt x="1142998" y="0"/>
                </a:lnTo>
                <a:lnTo>
                  <a:pt x="1142998" y="1005594"/>
                </a:lnTo>
                <a:lnTo>
                  <a:pt x="0" y="1005594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D9E68269-EB95-32C2-D580-491A23FEFB69}"/>
              </a:ext>
            </a:extLst>
          </p:cNvPr>
          <p:cNvSpPr/>
          <p:nvPr userDrawn="1"/>
        </p:nvSpPr>
        <p:spPr>
          <a:xfrm rot="18604199">
            <a:off x="8556180" y="4965602"/>
            <a:ext cx="475580" cy="418408"/>
          </a:xfrm>
          <a:custGeom>
            <a:avLst/>
            <a:gdLst>
              <a:gd name="connsiteX0" fmla="*/ 0 w 1142998"/>
              <a:gd name="connsiteY0" fmla="*/ 0 h 1005593"/>
              <a:gd name="connsiteX1" fmla="*/ 1142998 w 1142998"/>
              <a:gd name="connsiteY1" fmla="*/ 0 h 1005593"/>
              <a:gd name="connsiteX2" fmla="*/ 1142998 w 1142998"/>
              <a:gd name="connsiteY2" fmla="*/ 1005594 h 1005593"/>
              <a:gd name="connsiteX3" fmla="*/ 0 w 1142998"/>
              <a:gd name="connsiteY3" fmla="*/ 1005594 h 10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005593">
                <a:moveTo>
                  <a:pt x="0" y="0"/>
                </a:moveTo>
                <a:lnTo>
                  <a:pt x="1142998" y="0"/>
                </a:lnTo>
                <a:lnTo>
                  <a:pt x="1142998" y="1005594"/>
                </a:lnTo>
                <a:lnTo>
                  <a:pt x="0" y="1005594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95877F4C-4481-3C2B-3BC6-7841AE5A028E}"/>
              </a:ext>
            </a:extLst>
          </p:cNvPr>
          <p:cNvSpPr/>
          <p:nvPr userDrawn="1"/>
        </p:nvSpPr>
        <p:spPr>
          <a:xfrm rot="7361470">
            <a:off x="7354582" y="5729138"/>
            <a:ext cx="353333" cy="326623"/>
          </a:xfrm>
          <a:custGeom>
            <a:avLst/>
            <a:gdLst>
              <a:gd name="connsiteX0" fmla="*/ 1151687 w 1525893"/>
              <a:gd name="connsiteY0" fmla="*/ 0 h 1118055"/>
              <a:gd name="connsiteX1" fmla="*/ 1525894 w 1525893"/>
              <a:gd name="connsiteY1" fmla="*/ 858249 h 1118055"/>
              <a:gd name="connsiteX2" fmla="*/ 0 w 1525893"/>
              <a:gd name="connsiteY2" fmla="*/ 1118055 h 1118055"/>
              <a:gd name="connsiteX3" fmla="*/ 1151687 w 1525893"/>
              <a:gd name="connsiteY3" fmla="*/ 0 h 111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893" h="1118055">
                <a:moveTo>
                  <a:pt x="1151687" y="0"/>
                </a:moveTo>
                <a:lnTo>
                  <a:pt x="1525894" y="858249"/>
                </a:lnTo>
                <a:lnTo>
                  <a:pt x="0" y="1118055"/>
                </a:lnTo>
                <a:lnTo>
                  <a:pt x="1151687" y="0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61E1C445-3EB4-8BF9-BBC9-99EECB0EF29F}"/>
              </a:ext>
            </a:extLst>
          </p:cNvPr>
          <p:cNvSpPr/>
          <p:nvPr userDrawn="1"/>
        </p:nvSpPr>
        <p:spPr>
          <a:xfrm rot="18604199">
            <a:off x="10901078" y="5755362"/>
            <a:ext cx="262122" cy="230611"/>
          </a:xfrm>
          <a:custGeom>
            <a:avLst/>
            <a:gdLst>
              <a:gd name="connsiteX0" fmla="*/ 0 w 1142998"/>
              <a:gd name="connsiteY0" fmla="*/ 0 h 1005593"/>
              <a:gd name="connsiteX1" fmla="*/ 1142998 w 1142998"/>
              <a:gd name="connsiteY1" fmla="*/ 0 h 1005593"/>
              <a:gd name="connsiteX2" fmla="*/ 1142998 w 1142998"/>
              <a:gd name="connsiteY2" fmla="*/ 1005594 h 1005593"/>
              <a:gd name="connsiteX3" fmla="*/ 0 w 1142998"/>
              <a:gd name="connsiteY3" fmla="*/ 1005594 h 10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005593">
                <a:moveTo>
                  <a:pt x="0" y="0"/>
                </a:moveTo>
                <a:lnTo>
                  <a:pt x="1142998" y="0"/>
                </a:lnTo>
                <a:lnTo>
                  <a:pt x="1142998" y="1005594"/>
                </a:lnTo>
                <a:lnTo>
                  <a:pt x="0" y="1005594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C4EF2ABF-684E-A5CF-7BF0-3FDFCA01F616}"/>
              </a:ext>
            </a:extLst>
          </p:cNvPr>
          <p:cNvSpPr/>
          <p:nvPr userDrawn="1"/>
        </p:nvSpPr>
        <p:spPr>
          <a:xfrm rot="2282216">
            <a:off x="923472" y="5670525"/>
            <a:ext cx="659182" cy="482997"/>
          </a:xfrm>
          <a:custGeom>
            <a:avLst/>
            <a:gdLst>
              <a:gd name="connsiteX0" fmla="*/ 1151687 w 1525893"/>
              <a:gd name="connsiteY0" fmla="*/ 0 h 1118055"/>
              <a:gd name="connsiteX1" fmla="*/ 1525894 w 1525893"/>
              <a:gd name="connsiteY1" fmla="*/ 858249 h 1118055"/>
              <a:gd name="connsiteX2" fmla="*/ 0 w 1525893"/>
              <a:gd name="connsiteY2" fmla="*/ 1118055 h 1118055"/>
              <a:gd name="connsiteX3" fmla="*/ 1151687 w 1525893"/>
              <a:gd name="connsiteY3" fmla="*/ 0 h 111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893" h="1118055">
                <a:moveTo>
                  <a:pt x="1151687" y="0"/>
                </a:moveTo>
                <a:lnTo>
                  <a:pt x="1525894" y="858249"/>
                </a:lnTo>
                <a:lnTo>
                  <a:pt x="0" y="1118055"/>
                </a:lnTo>
                <a:lnTo>
                  <a:pt x="1151687" y="0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93CDF004-B031-6343-212C-95EBEE7C9BD5}"/>
              </a:ext>
            </a:extLst>
          </p:cNvPr>
          <p:cNvSpPr/>
          <p:nvPr userDrawn="1"/>
        </p:nvSpPr>
        <p:spPr>
          <a:xfrm rot="18604199">
            <a:off x="8905604" y="1372133"/>
            <a:ext cx="263232" cy="231587"/>
          </a:xfrm>
          <a:custGeom>
            <a:avLst/>
            <a:gdLst>
              <a:gd name="connsiteX0" fmla="*/ 0 w 1142998"/>
              <a:gd name="connsiteY0" fmla="*/ 0 h 1005593"/>
              <a:gd name="connsiteX1" fmla="*/ 1142998 w 1142998"/>
              <a:gd name="connsiteY1" fmla="*/ 0 h 1005593"/>
              <a:gd name="connsiteX2" fmla="*/ 1142998 w 1142998"/>
              <a:gd name="connsiteY2" fmla="*/ 1005594 h 1005593"/>
              <a:gd name="connsiteX3" fmla="*/ 0 w 1142998"/>
              <a:gd name="connsiteY3" fmla="*/ 1005594 h 10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8" h="1005593">
                <a:moveTo>
                  <a:pt x="0" y="0"/>
                </a:moveTo>
                <a:lnTo>
                  <a:pt x="1142998" y="0"/>
                </a:lnTo>
                <a:lnTo>
                  <a:pt x="1142998" y="1005594"/>
                </a:lnTo>
                <a:lnTo>
                  <a:pt x="0" y="1005594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3A5F03D2-F980-42FD-D178-6A6D1B258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06911" y="2855548"/>
            <a:ext cx="4146111" cy="715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感谢聆听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CF578386-02E2-526D-1951-B2D9F30CB1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06911" y="2491148"/>
            <a:ext cx="4124367" cy="281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THANK YOU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6322E3AE-1B86-AD6C-A1E5-F064787094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06911" y="3868707"/>
            <a:ext cx="4193988" cy="2794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汇报人：</a:t>
            </a:r>
            <a:r>
              <a:rPr lang="en-US" altLang="zh-CN" dirty="0"/>
              <a:t>Office PLUS</a:t>
            </a:r>
            <a:endParaRPr lang="zh-CN" altLang="en-US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DD36ACF-D223-6EBC-239B-A35FE8FA98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2306" y="739443"/>
            <a:ext cx="1745724" cy="281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altLang="zh-CN" dirty="0"/>
              <a:t>LOGO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421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10407-CCC7-3C37-2D21-D1E30F13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DB2EF-D7A8-0617-9B6A-E184462A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7C40E3-664F-3775-BF14-8CABB215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2E786C-C94D-78D3-3266-030D6550C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794025-7DDD-5169-C912-336FB540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793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55950-C44C-3F1D-6369-BEA2BCB8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6556C5-C275-C8EA-C4F2-90D802116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4F961-7083-8283-E20A-6D364F03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7C0E6-1EE9-B1A7-7BA5-CADE0EAF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5EF598-5186-A57C-C45E-E354396B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48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3B54F-1CE4-A367-4740-E810DD95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DE8238-2B11-454B-7F21-7C8B78FC8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F55834-45CC-B99A-B3E3-909C65C15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4BF8D7-76BD-3E60-6794-6FAB4F29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849F0B-ADC3-3760-292C-E91FFFC1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FED39E-9B31-2C09-6394-BCA07EDD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4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C42A0-0073-FC67-93A1-D2D408A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BED8CC-DCFC-CF20-01A9-389CFDA06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0490B4-4A80-6231-1405-B63EA76BA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BBCC4D-7725-44AF-2014-DCA92CA09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BC2AAC-16EF-B793-9FBA-8B6CC928E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D0A702-DFCB-4167-E9FF-178B5F13D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1797BC-71C9-35EB-8AB7-43859269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32F83D-075E-7FEA-AB19-938019CD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03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E6FED-41D0-0346-E8B1-41D14BBB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2004EC-E549-7300-3AED-5BD70C93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94FFEF-7356-EE7E-F40A-B77C8596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696B15-D3E9-283B-492E-A550FED0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81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BA41C9-DAD0-337B-B060-182C9EA99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2E7AEF-87F4-9147-47CF-623FCBD1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DCB546-4DCF-CA78-7ECD-E2F44BE9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2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8048C-B480-EF2B-4103-8B0614EA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C8983-6933-5F1F-3AF8-C47C5A1DB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97C3F4-59C7-70B9-FE07-09011A93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97424D-964C-30B2-AC76-84042C95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C4BD02-85FC-74F8-ADDD-6585F277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4EBFC9-FF25-D3A0-8670-3D0CC6E0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082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6525B-90F7-5DC9-E5E4-B125E75C5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52B3AE-F88A-E2A9-4EF7-291577D4C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F4A55-F580-0B65-1A62-0D6090345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039E70-AFC0-B732-DF1A-BE9E69AF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02803A-6950-BCBD-A0AF-DD2E23236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D1B4A8-B8A0-D744-77BD-17BFED4A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69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313052-A9C6-343A-6DBA-AE1AE414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33705A-4CFF-9166-2B66-710B998DF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AD72AC-B2D9-82D6-5B9D-D1A2730D1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D3EC1-ADDB-4DA6-B42B-9A5CC0B00212}" type="datetimeFigureOut">
              <a:rPr lang="zh-CN" altLang="en-US" smtClean="0"/>
              <a:t>2023/6/20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B8C22-ABE3-908C-B272-402A3EE94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5D30E-AD19-C5D4-DAE0-EBDFD6B36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CA0EE-351B-4C3B-BE9A-5B800E701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5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slide" Target="slide12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1731F7D-3B36-2CFC-ABF7-5F20D7DD9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大作业展示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E86B16-A942-CAAE-96A5-83134BFF97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2023</a:t>
            </a:r>
            <a:r>
              <a:rPr lang="zh-CN" altLang="en-US" dirty="0"/>
              <a:t>春</a:t>
            </a:r>
            <a:r>
              <a:rPr lang="en-US" altLang="zh-CN" dirty="0"/>
              <a:t>-</a:t>
            </a:r>
            <a:r>
              <a:rPr lang="zh-CN" altLang="en-US" dirty="0"/>
              <a:t>数据结构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69077E-A0BE-DA53-C2F1-BD576C3D9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5690" y="4470873"/>
            <a:ext cx="4530406" cy="279435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/>
              <a:t>小组成员：周杰、法发、毕定钧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C8A282-62C8-468F-93F7-E5DADC00B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3511" y="6251243"/>
            <a:ext cx="1745724" cy="281257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2023.6.21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19B416-AC1B-095B-9CC1-F2BF3DBB69D5}"/>
              </a:ext>
            </a:extLst>
          </p:cNvPr>
          <p:cNvSpPr txBox="1"/>
          <p:nvPr/>
        </p:nvSpPr>
        <p:spPr>
          <a:xfrm>
            <a:off x="1295690" y="3570686"/>
            <a:ext cx="3421276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000" dirty="0"/>
              <a:t>-</a:t>
            </a:r>
            <a:r>
              <a:rPr lang="zh-CN" altLang="en-US" sz="2000" dirty="0"/>
              <a:t>全国交通咨询模拟</a:t>
            </a:r>
            <a:endParaRPr lang="en-US" altLang="zh-CN" sz="2000" dirty="0"/>
          </a:p>
          <a:p>
            <a:pPr algn="l"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000" dirty="0"/>
              <a:t>多关键字排序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22881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1E7CA9-2017-64F3-FA0A-BA85A3F01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1368" y="970178"/>
            <a:ext cx="1786518" cy="537988"/>
          </a:xfrm>
        </p:spPr>
        <p:txBody>
          <a:bodyPr/>
          <a:lstStyle/>
          <a:p>
            <a:r>
              <a:rPr lang="zh-CN" altLang="en-US" sz="2800" b="1" dirty="0"/>
              <a:t>演示视频</a:t>
            </a:r>
          </a:p>
        </p:txBody>
      </p:sp>
      <p:pic>
        <p:nvPicPr>
          <p:cNvPr id="3" name="全国交通咨询演示视频">
            <a:hlinkClick r:id="" action="ppaction://media"/>
            <a:extLst>
              <a:ext uri="{FF2B5EF4-FFF2-40B4-BE49-F238E27FC236}">
                <a16:creationId xmlns:a16="http://schemas.microsoft.com/office/drawing/2014/main" id="{E404CA68-B409-6AB1-9364-69F32D537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3774" y="2446316"/>
            <a:ext cx="7067797" cy="397563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9D8A7C-829C-7B30-3A33-132ABB44B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4" y="1846528"/>
            <a:ext cx="3808399" cy="22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1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D3C3CC-7111-4B68-2C5B-EB17BE8E3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1368" y="970178"/>
            <a:ext cx="1583948" cy="480131"/>
          </a:xfrm>
        </p:spPr>
        <p:txBody>
          <a:bodyPr/>
          <a:lstStyle/>
          <a:p>
            <a:r>
              <a:rPr lang="zh-CN" altLang="en-US" sz="2800" b="1" dirty="0"/>
              <a:t>优越性</a:t>
            </a:r>
            <a:endParaRPr lang="zh-CN" altLang="en-US" sz="32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8B7E3B-C499-0EC7-B3C3-C90796E136C4}"/>
              </a:ext>
            </a:extLst>
          </p:cNvPr>
          <p:cNvGrpSpPr/>
          <p:nvPr/>
        </p:nvGrpSpPr>
        <p:grpSpPr>
          <a:xfrm>
            <a:off x="1032886" y="1645727"/>
            <a:ext cx="9970735" cy="2331144"/>
            <a:chOff x="5053923" y="1208486"/>
            <a:chExt cx="5907991" cy="126446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1577EB40-B6BE-13D3-D015-AC311DF96987}"/>
                </a:ext>
              </a:extLst>
            </p:cNvPr>
            <p:cNvSpPr/>
            <p:nvPr/>
          </p:nvSpPr>
          <p:spPr>
            <a:xfrm>
              <a:off x="5053923" y="1208486"/>
              <a:ext cx="5907991" cy="1264463"/>
            </a:xfrm>
            <a:prstGeom prst="roundRect">
              <a:avLst>
                <a:gd name="adj" fmla="val 9987"/>
              </a:avLst>
            </a:prstGeom>
            <a:solidFill>
              <a:schemeClr val="bg1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9D7CC6E-9779-DEA5-51FE-728B7C4C0146}"/>
                </a:ext>
              </a:extLst>
            </p:cNvPr>
            <p:cNvSpPr txBox="1"/>
            <p:nvPr/>
          </p:nvSpPr>
          <p:spPr>
            <a:xfrm>
              <a:off x="5464739" y="1318415"/>
              <a:ext cx="2220249" cy="21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zh-CN" altLang="en-US" sz="2000" b="1" dirty="0">
                  <a:latin typeface="+mj-ea"/>
                  <a:ea typeface="+mj-ea"/>
                </a:rPr>
                <a:t>完善的引导界面，用户友好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39AE3B-9E68-C8DE-6FF7-976ECAE476D1}"/>
              </a:ext>
            </a:extLst>
          </p:cNvPr>
          <p:cNvGrpSpPr/>
          <p:nvPr/>
        </p:nvGrpSpPr>
        <p:grpSpPr>
          <a:xfrm>
            <a:off x="1032887" y="4116889"/>
            <a:ext cx="9970734" cy="2331144"/>
            <a:chOff x="5053923" y="1208486"/>
            <a:chExt cx="5907991" cy="1264463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AACCF9B-4184-DAC7-CFA3-A002568417A4}"/>
                </a:ext>
              </a:extLst>
            </p:cNvPr>
            <p:cNvSpPr/>
            <p:nvPr/>
          </p:nvSpPr>
          <p:spPr>
            <a:xfrm>
              <a:off x="5053923" y="1208486"/>
              <a:ext cx="5907991" cy="1264463"/>
            </a:xfrm>
            <a:prstGeom prst="roundRect">
              <a:avLst>
                <a:gd name="adj" fmla="val 9987"/>
              </a:avLst>
            </a:prstGeom>
            <a:solidFill>
              <a:schemeClr val="bg1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ED2089-46EA-0723-9A3A-3D9F2BF2BF91}"/>
                </a:ext>
              </a:extLst>
            </p:cNvPr>
            <p:cNvSpPr txBox="1"/>
            <p:nvPr/>
          </p:nvSpPr>
          <p:spPr>
            <a:xfrm>
              <a:off x="5464739" y="1318415"/>
              <a:ext cx="3686754" cy="217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zh-CN" altLang="en-US" sz="2000" b="1" dirty="0">
                  <a:latin typeface="+mj-ea"/>
                  <a:ea typeface="+mj-ea"/>
                </a:rPr>
                <a:t>完备的路径搜索和存储，便于拓展和更新功能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389CBA37-4B9A-CE7D-1189-5A79F6A5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42" y="2305215"/>
            <a:ext cx="3073593" cy="161493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73DD72-220D-1B76-D69C-9186777A1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69" y="2305214"/>
            <a:ext cx="2737871" cy="16149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E434460-CA70-46E9-960F-7D8FEF7C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364" y="2305214"/>
            <a:ext cx="2950034" cy="161493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83A8A2F-07F1-1826-FBC8-E60DF0B95EF7}"/>
              </a:ext>
            </a:extLst>
          </p:cNvPr>
          <p:cNvSpPr txBox="1"/>
          <p:nvPr/>
        </p:nvSpPr>
        <p:spPr>
          <a:xfrm>
            <a:off x="1683342" y="4719661"/>
            <a:ext cx="8786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搜索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end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并将可行的路径存于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path[]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中</a:t>
            </a:r>
            <a:endParaRPr lang="zh-CN" altLang="en-US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Search(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root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end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pathnode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[],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挑选到达</a:t>
            </a:r>
            <a:r>
              <a:rPr lang="en-US" altLang="zh-CN" sz="1800" dirty="0" err="1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dest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的最省钱的路径存于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wanted[]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中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Sel_Path_money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800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[],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800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wanted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[],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dest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挑选到达</a:t>
            </a:r>
            <a:r>
              <a:rPr lang="en-US" altLang="zh-CN" sz="1800" dirty="0" err="1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dest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的最省时的路径存于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wanted[]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中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Sel_Path_time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800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[],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800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wanted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[],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dest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2516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9C18D55-D0EB-3C36-384F-727A443D4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1367" y="970178"/>
            <a:ext cx="1860299" cy="867930"/>
          </a:xfrm>
        </p:spPr>
        <p:txBody>
          <a:bodyPr/>
          <a:lstStyle/>
          <a:p>
            <a:r>
              <a:rPr lang="zh-CN" altLang="en-US" sz="2800" b="1" dirty="0"/>
              <a:t>问题描述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B2D1B-B2E4-8F06-3EDD-017460BC84DE}"/>
              </a:ext>
            </a:extLst>
          </p:cNvPr>
          <p:cNvSpPr txBox="1"/>
          <p:nvPr/>
        </p:nvSpPr>
        <p:spPr>
          <a:xfrm>
            <a:off x="1178650" y="1658900"/>
            <a:ext cx="5816119" cy="26538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使用</a:t>
            </a:r>
            <a:r>
              <a:rPr lang="en-US" altLang="zh-CN" sz="2000" dirty="0">
                <a:solidFill>
                  <a:schemeClr val="tx1"/>
                </a:solidFill>
              </a:rPr>
              <a:t>LSD</a:t>
            </a:r>
            <a:r>
              <a:rPr lang="zh-CN" altLang="en-US" sz="2000" dirty="0">
                <a:solidFill>
                  <a:schemeClr val="tx1"/>
                </a:solidFill>
              </a:rPr>
              <a:t>法进行多关键字排序，采取两种策略：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	1</a:t>
            </a:r>
            <a:r>
              <a:rPr lang="zh-CN" altLang="en-US" sz="2000" dirty="0">
                <a:solidFill>
                  <a:schemeClr val="tx1"/>
                </a:solidFill>
              </a:rPr>
              <a:t>、稳定的内部排序法；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	2</a:t>
            </a:r>
            <a:r>
              <a:rPr lang="zh-CN" altLang="en-US" sz="2000" dirty="0">
                <a:solidFill>
                  <a:schemeClr val="tx1"/>
                </a:solidFill>
              </a:rPr>
              <a:t>、利用“分配”和“收集”的方法。</a:t>
            </a:r>
            <a:endParaRPr lang="en-US" altLang="zh-CN" sz="2000" dirty="0">
              <a:solidFill>
                <a:schemeClr val="tx1"/>
              </a:solidFill>
            </a:endParaRPr>
          </a:p>
          <a:p>
            <a:endParaRPr lang="en-US" altLang="zh-CN" sz="2000" dirty="0">
              <a:solidFill>
                <a:schemeClr val="tx1"/>
              </a:solidFill>
            </a:endParaRPr>
          </a:p>
          <a:p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zh-CN" altLang="en-US" sz="2000" dirty="0">
                <a:solidFill>
                  <a:schemeClr val="tx1"/>
                </a:solidFill>
              </a:rPr>
              <a:t>测试样本来自随机数生成的成绩单（如右图所示），共生成了约</a:t>
            </a:r>
            <a:r>
              <a:rPr lang="en-US" altLang="zh-CN" sz="2000" dirty="0">
                <a:solidFill>
                  <a:schemeClr val="tx1"/>
                </a:solidFill>
              </a:rPr>
              <a:t>10000</a:t>
            </a:r>
            <a:r>
              <a:rPr lang="zh-CN" altLang="en-US" sz="2000" dirty="0">
                <a:solidFill>
                  <a:schemeClr val="tx1"/>
                </a:solidFill>
              </a:rPr>
              <a:t>组样本进行排序。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DA4B3C-057A-34E3-AB72-2A01A18226C0}"/>
              </a:ext>
            </a:extLst>
          </p:cNvPr>
          <p:cNvSpPr txBox="1"/>
          <p:nvPr/>
        </p:nvSpPr>
        <p:spPr>
          <a:xfrm>
            <a:off x="3446584" y="97017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多关键字排序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0E5D4C-6124-A12D-961A-BAC89B7B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996" y="849966"/>
            <a:ext cx="3980683" cy="51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6848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DCE8B2-74A9-AD7D-81A1-80DEB9E19C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234" y="970178"/>
            <a:ext cx="2342899" cy="486089"/>
          </a:xfrm>
        </p:spPr>
        <p:txBody>
          <a:bodyPr/>
          <a:lstStyle/>
          <a:p>
            <a:r>
              <a:rPr lang="zh-CN" altLang="en-US" sz="2800" b="1" dirty="0"/>
              <a:t>数据结构概要</a:t>
            </a:r>
          </a:p>
        </p:txBody>
      </p:sp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DA3D89BC-E234-9786-4E27-5B19F8ECFBA5}"/>
              </a:ext>
            </a:extLst>
          </p:cNvPr>
          <p:cNvSpPr/>
          <p:nvPr/>
        </p:nvSpPr>
        <p:spPr>
          <a:xfrm>
            <a:off x="911677" y="1632324"/>
            <a:ext cx="6835322" cy="1982943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37C18B-38EB-7BCD-90B5-9FACAED87C5A}"/>
              </a:ext>
            </a:extLst>
          </p:cNvPr>
          <p:cNvSpPr txBox="1"/>
          <p:nvPr/>
        </p:nvSpPr>
        <p:spPr>
          <a:xfrm>
            <a:off x="911675" y="2116338"/>
            <a:ext cx="66405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ElemType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elem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存储空间基址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keyword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keys[</a:t>
            </a:r>
            <a:r>
              <a:rPr lang="en-US" altLang="zh-CN" sz="1800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MAX_KEY_NUM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关键词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InfoType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info;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SqList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采用顺序表存储结构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C971D21-FCED-4DBD-9632-CCD5EDBD7DD5}"/>
              </a:ext>
            </a:extLst>
          </p:cNvPr>
          <p:cNvSpPr>
            <a:spLocks/>
          </p:cNvSpPr>
          <p:nvPr/>
        </p:nvSpPr>
        <p:spPr bwMode="auto">
          <a:xfrm>
            <a:off x="1012696" y="1705733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F29FA8C-7248-3010-D6DF-9906A22B660E}"/>
              </a:ext>
            </a:extLst>
          </p:cNvPr>
          <p:cNvCxnSpPr/>
          <p:nvPr/>
        </p:nvCxnSpPr>
        <p:spPr>
          <a:xfrm>
            <a:off x="1012696" y="2172647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9E52B20-E133-B870-B701-4DE973EE7683}"/>
              </a:ext>
            </a:extLst>
          </p:cNvPr>
          <p:cNvSpPr txBox="1"/>
          <p:nvPr/>
        </p:nvSpPr>
        <p:spPr>
          <a:xfrm>
            <a:off x="1301621" y="1705733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SqList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顺序表存储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815BC60C-2A3E-DC93-566A-55153289D30C}"/>
              </a:ext>
            </a:extLst>
          </p:cNvPr>
          <p:cNvSpPr/>
          <p:nvPr/>
        </p:nvSpPr>
        <p:spPr>
          <a:xfrm>
            <a:off x="911677" y="3986745"/>
            <a:ext cx="6835322" cy="1982943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48380C-7E5F-3CBA-EDE6-B1DA0531A892}"/>
              </a:ext>
            </a:extLst>
          </p:cNvPr>
          <p:cNvSpPr txBox="1"/>
          <p:nvPr/>
        </p:nvSpPr>
        <p:spPr>
          <a:xfrm>
            <a:off x="911676" y="4636322"/>
            <a:ext cx="66405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KeyType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key[</a:t>
            </a:r>
            <a:r>
              <a:rPr lang="en-US" altLang="zh-CN" sz="1800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MAXSIZE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关键词矩阵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char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name[</a:t>
            </a:r>
            <a:r>
              <a:rPr lang="en-US" altLang="zh-CN" sz="1800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MAX_NAME_LEN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当前关键词名称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keyword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CCFD716-D218-AD5A-9D26-5ABD8403D2A2}"/>
              </a:ext>
            </a:extLst>
          </p:cNvPr>
          <p:cNvSpPr>
            <a:spLocks/>
          </p:cNvSpPr>
          <p:nvPr/>
        </p:nvSpPr>
        <p:spPr bwMode="auto">
          <a:xfrm>
            <a:off x="1012696" y="4060154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1D7F1F-CE80-67F2-026F-AF52586D4A7E}"/>
              </a:ext>
            </a:extLst>
          </p:cNvPr>
          <p:cNvCxnSpPr/>
          <p:nvPr/>
        </p:nvCxnSpPr>
        <p:spPr>
          <a:xfrm>
            <a:off x="1012696" y="4567776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C194C-A5F4-6346-1497-1D3ADD9C1002}"/>
              </a:ext>
            </a:extLst>
          </p:cNvPr>
          <p:cNvSpPr txBox="1"/>
          <p:nvPr/>
        </p:nvSpPr>
        <p:spPr>
          <a:xfrm>
            <a:off x="1301621" y="4060154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keyword: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关键词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863300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DCE8B2-74A9-AD7D-81A1-80DEB9E19C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234" y="970178"/>
            <a:ext cx="2342899" cy="486089"/>
          </a:xfrm>
        </p:spPr>
        <p:txBody>
          <a:bodyPr/>
          <a:lstStyle/>
          <a:p>
            <a:r>
              <a:rPr lang="zh-CN" altLang="en-US" sz="2800" b="1" dirty="0"/>
              <a:t>数据结构概要</a:t>
            </a:r>
          </a:p>
        </p:txBody>
      </p:sp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DA3D89BC-E234-9786-4E27-5B19F8ECFBA5}"/>
              </a:ext>
            </a:extLst>
          </p:cNvPr>
          <p:cNvSpPr/>
          <p:nvPr/>
        </p:nvSpPr>
        <p:spPr>
          <a:xfrm>
            <a:off x="911677" y="1632324"/>
            <a:ext cx="6835322" cy="1982943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37C18B-38EB-7BCD-90B5-9FACAED87C5A}"/>
              </a:ext>
            </a:extLst>
          </p:cNvPr>
          <p:cNvSpPr txBox="1"/>
          <p:nvPr/>
        </p:nvSpPr>
        <p:spPr>
          <a:xfrm>
            <a:off x="911675" y="2116338"/>
            <a:ext cx="66405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length;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当前表长度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listsize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当前分配的存储容量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int</a:t>
            </a:r>
            <a:r>
              <a:rPr lang="zh-CN" altLang="en-US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keynum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关键字的数目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InfoType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C971D21-FCED-4DBD-9632-CCD5EDBD7DD5}"/>
              </a:ext>
            </a:extLst>
          </p:cNvPr>
          <p:cNvSpPr>
            <a:spLocks/>
          </p:cNvSpPr>
          <p:nvPr/>
        </p:nvSpPr>
        <p:spPr bwMode="auto">
          <a:xfrm>
            <a:off x="1012696" y="1705733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F29FA8C-7248-3010-D6DF-9906A22B660E}"/>
              </a:ext>
            </a:extLst>
          </p:cNvPr>
          <p:cNvCxnSpPr/>
          <p:nvPr/>
        </p:nvCxnSpPr>
        <p:spPr>
          <a:xfrm>
            <a:off x="1012696" y="2172647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9E52B20-E133-B870-B701-4DE973EE7683}"/>
              </a:ext>
            </a:extLst>
          </p:cNvPr>
          <p:cNvSpPr txBox="1"/>
          <p:nvPr/>
        </p:nvSpPr>
        <p:spPr>
          <a:xfrm>
            <a:off x="1301621" y="1705733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InfoType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: </a:t>
            </a:r>
            <a:r>
              <a:rPr lang="zh-CN" altLang="en-US" sz="20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记录顺序表信息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815BC60C-2A3E-DC93-566A-55153289D30C}"/>
              </a:ext>
            </a:extLst>
          </p:cNvPr>
          <p:cNvSpPr/>
          <p:nvPr/>
        </p:nvSpPr>
        <p:spPr>
          <a:xfrm>
            <a:off x="911677" y="3986745"/>
            <a:ext cx="6835322" cy="2050866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48380C-7E5F-3CBA-EDE6-B1DA0531A892}"/>
              </a:ext>
            </a:extLst>
          </p:cNvPr>
          <p:cNvSpPr txBox="1"/>
          <p:nvPr/>
        </p:nvSpPr>
        <p:spPr>
          <a:xfrm>
            <a:off x="911675" y="4560283"/>
            <a:ext cx="66405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RunTime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clock_t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start;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开始计时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clock_t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end;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结束计时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	double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duration;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存放运行时间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RunTime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CCFD716-D218-AD5A-9D26-5ABD8403D2A2}"/>
              </a:ext>
            </a:extLst>
          </p:cNvPr>
          <p:cNvSpPr>
            <a:spLocks/>
          </p:cNvSpPr>
          <p:nvPr/>
        </p:nvSpPr>
        <p:spPr bwMode="auto">
          <a:xfrm>
            <a:off x="1012696" y="4060154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1D7F1F-CE80-67F2-026F-AF52586D4A7E}"/>
              </a:ext>
            </a:extLst>
          </p:cNvPr>
          <p:cNvCxnSpPr/>
          <p:nvPr/>
        </p:nvCxnSpPr>
        <p:spPr>
          <a:xfrm>
            <a:off x="1012696" y="4567776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C194C-A5F4-6346-1497-1D3ADD9C1002}"/>
              </a:ext>
            </a:extLst>
          </p:cNvPr>
          <p:cNvSpPr txBox="1"/>
          <p:nvPr/>
        </p:nvSpPr>
        <p:spPr>
          <a:xfrm>
            <a:off x="1301621" y="4060154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RunTime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uLnTx/>
                <a:uFillTx/>
                <a:latin typeface="Consolas" panose="020B0609020204030204" pitchFamily="49" charset="0"/>
                <a:ea typeface="新宋体" panose="02010609030101010101" pitchFamily="49" charset="-122"/>
                <a:cs typeface="+mn-cs"/>
              </a:rPr>
              <a:t>实现程序</a:t>
            </a:r>
            <a:r>
              <a:rPr lang="zh-CN" altLang="en-US" sz="20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计时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98826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D3C3CC-7111-4B68-2C5B-EB17BE8E3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1368" y="970178"/>
            <a:ext cx="1583948" cy="480131"/>
          </a:xfrm>
        </p:spPr>
        <p:txBody>
          <a:bodyPr/>
          <a:lstStyle/>
          <a:p>
            <a:r>
              <a:rPr lang="zh-CN" altLang="en-US" sz="2800" b="1" dirty="0"/>
              <a:t>优越性</a:t>
            </a:r>
            <a:endParaRPr lang="zh-CN" altLang="en-US" sz="32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88B7E3B-C499-0EC7-B3C3-C90796E136C4}"/>
              </a:ext>
            </a:extLst>
          </p:cNvPr>
          <p:cNvGrpSpPr/>
          <p:nvPr/>
        </p:nvGrpSpPr>
        <p:grpSpPr>
          <a:xfrm>
            <a:off x="1032886" y="1645727"/>
            <a:ext cx="9970735" cy="4645658"/>
            <a:chOff x="5053923" y="1208486"/>
            <a:chExt cx="5907991" cy="1264463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1577EB40-B6BE-13D3-D015-AC311DF96987}"/>
                </a:ext>
              </a:extLst>
            </p:cNvPr>
            <p:cNvSpPr/>
            <p:nvPr/>
          </p:nvSpPr>
          <p:spPr>
            <a:xfrm>
              <a:off x="5053923" y="1208486"/>
              <a:ext cx="5907991" cy="1264463"/>
            </a:xfrm>
            <a:prstGeom prst="roundRect">
              <a:avLst>
                <a:gd name="adj" fmla="val 9987"/>
              </a:avLst>
            </a:prstGeom>
            <a:solidFill>
              <a:schemeClr val="bg1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9D7CC6E-9779-DEA5-51FE-728B7C4C0146}"/>
                </a:ext>
              </a:extLst>
            </p:cNvPr>
            <p:cNvSpPr txBox="1"/>
            <p:nvPr/>
          </p:nvSpPr>
          <p:spPr>
            <a:xfrm>
              <a:off x="5474001" y="1258240"/>
              <a:ext cx="4983409" cy="276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采用文件读写，设计了写入文件的函数，不同算法分别输出到对应文件；</a:t>
              </a:r>
              <a:endParaRPr lang="en-US" altLang="zh-CN" sz="2000" b="1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cs"/>
                </a:rPr>
                <a:t>优秀的可扩展性：待排序记录数可支持任意数目，关键字数目可任意，各个关键字的范围支持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cs"/>
                </a:rPr>
                <a:t>0~999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cs"/>
                </a:rPr>
                <a:t>，也可以通过修改宏定义支持更大范围。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52ECC67-580F-BDDE-728E-A32089E7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783" y="2941898"/>
            <a:ext cx="4845539" cy="31501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ABE88CC-5F44-455E-E862-5932101ABF88}"/>
              </a:ext>
            </a:extLst>
          </p:cNvPr>
          <p:cNvSpPr txBox="1"/>
          <p:nvPr/>
        </p:nvSpPr>
        <p:spPr>
          <a:xfrm>
            <a:off x="1683342" y="3899756"/>
            <a:ext cx="2873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用户可以自行决定关键词优先级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实现了</a:t>
            </a:r>
            <a:r>
              <a:rPr lang="en-US" altLang="zh-CN" sz="2000" b="1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MSD</a:t>
            </a:r>
            <a:r>
              <a:rPr lang="zh-CN" altLang="en-US" sz="2000" b="1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基数排序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901478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23B350-469F-E50F-1225-A62BAB64C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感谢聆听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1E72B1-C45F-9EE1-293C-AAE1C2C289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897A6A-6920-9920-FE1C-82DA9ADF01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汇报人：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18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6FD44D-6C3A-AA2F-9B23-1B2C34F0E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3800" y="853955"/>
            <a:ext cx="3984354" cy="573801"/>
          </a:xfrm>
        </p:spPr>
        <p:txBody>
          <a:bodyPr/>
          <a:lstStyle/>
          <a:p>
            <a:r>
              <a:rPr lang="en-US" altLang="zh-CN" sz="2400" dirty="0"/>
              <a:t>Part 1</a:t>
            </a:r>
            <a:r>
              <a:rPr lang="zh-CN" altLang="en-US" sz="2400" dirty="0"/>
              <a:t>：全国交通咨询模拟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078B0-D457-8893-E9FD-7D61FC41B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3800" y="3754554"/>
            <a:ext cx="3527154" cy="573801"/>
          </a:xfrm>
        </p:spPr>
        <p:txBody>
          <a:bodyPr/>
          <a:lstStyle/>
          <a:p>
            <a:r>
              <a:rPr lang="en-US" altLang="zh-CN" sz="2400" dirty="0"/>
              <a:t>Part 2</a:t>
            </a:r>
            <a:r>
              <a:rPr lang="zh-CN" altLang="en-US" sz="2400" dirty="0"/>
              <a:t>：多关键字排序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摘要缩放定位 3">
                <a:extLst>
                  <a:ext uri="{FF2B5EF4-FFF2-40B4-BE49-F238E27FC236}">
                    <a16:creationId xmlns:a16="http://schemas.microsoft.com/office/drawing/2014/main" id="{D913D3BD-A640-B389-73A6-7007FE482B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9055409"/>
                  </p:ext>
                </p:extLst>
              </p:nvPr>
            </p:nvGraphicFramePr>
            <p:xfrm>
              <a:off x="5836722" y="764890"/>
              <a:ext cx="6305837" cy="6184832"/>
            </p:xfrm>
            <a:graphic>
              <a:graphicData uri="http://schemas.microsoft.com/office/powerpoint/2016/summaryzoom">
                <psuz:summaryZm>
                  <psuz:summaryZmObj sectionId="{532EB5F6-1D57-49E6-A630-A5AA59758AC1}" scaleFactorX="81183" scaleFactorY="81183">
                    <psuz:zmPr id="{D6A8C930-E4FA-42D4-B564-559B247D3E3F}" transitionDur="75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44506" y="478324"/>
                          <a:ext cx="4016825" cy="2259464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A796235D-0450-492C-B059-7154B0A17F47}" scaleFactorX="79217" scaleFactorY="79217">
                    <psuz:zmPr id="{70C335DF-6C41-4485-89A0-E1373AA02D76}" transitionDur="75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93143" y="3474402"/>
                          <a:ext cx="3919550" cy="2204746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摘要缩放定位 3">
                <a:extLst>
                  <a:ext uri="{FF2B5EF4-FFF2-40B4-BE49-F238E27FC236}">
                    <a16:creationId xmlns:a16="http://schemas.microsoft.com/office/drawing/2014/main" id="{D913D3BD-A640-B389-73A6-7007FE482B41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836722" y="764890"/>
                <a:ext cx="6305837" cy="6184832"/>
                <a:chOff x="5836722" y="764890"/>
                <a:chExt cx="6305837" cy="6184832"/>
              </a:xfrm>
            </p:grpSpPr>
            <p:pic>
              <p:nvPicPr>
                <p:cNvPr id="5" name="图片 5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981228" y="1243214"/>
                  <a:ext cx="4016825" cy="2259464"/>
                </a:xfrm>
                <a:prstGeom prst="rect">
                  <a:avLst/>
                </a:prstGeom>
              </p:spPr>
            </p:pic>
            <p:pic>
              <p:nvPicPr>
                <p:cNvPr id="6" name="图片 6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29865" y="4239292"/>
                  <a:ext cx="3919550" cy="2204746"/>
                </a:xfrm>
                <a:prstGeom prst="rect">
                  <a:avLst/>
                </a:prstGeom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5381741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ritake 思考 的图像结果">
            <a:extLst>
              <a:ext uri="{FF2B5EF4-FFF2-40B4-BE49-F238E27FC236}">
                <a16:creationId xmlns:a16="http://schemas.microsoft.com/office/drawing/2014/main" id="{59E30041-1522-72C2-5805-3563F66A2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266" y="4391766"/>
            <a:ext cx="3454584" cy="207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D2B6CE83-1195-DF3A-B2EF-65F189214911}"/>
              </a:ext>
            </a:extLst>
          </p:cNvPr>
          <p:cNvSpPr/>
          <p:nvPr/>
        </p:nvSpPr>
        <p:spPr>
          <a:xfrm>
            <a:off x="6383283" y="2490090"/>
            <a:ext cx="2379134" cy="2070571"/>
          </a:xfrm>
          <a:prstGeom prst="wedgeRoundRectCallout">
            <a:avLst>
              <a:gd name="adj1" fmla="val -52150"/>
              <a:gd name="adj2" fmla="val 6495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0C146F77-9C57-25BA-14CF-67D0D942686A}"/>
              </a:ext>
            </a:extLst>
          </p:cNvPr>
          <p:cNvSpPr/>
          <p:nvPr/>
        </p:nvSpPr>
        <p:spPr>
          <a:xfrm>
            <a:off x="2570413" y="2511093"/>
            <a:ext cx="2379134" cy="2070571"/>
          </a:xfrm>
          <a:prstGeom prst="wedgeRoundRectCallout">
            <a:avLst>
              <a:gd name="adj1" fmla="val 58882"/>
              <a:gd name="adj2" fmla="val 64544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9C18D55-D0EB-3C36-384F-727A443D4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1367" y="970178"/>
            <a:ext cx="1860299" cy="867930"/>
          </a:xfrm>
        </p:spPr>
        <p:txBody>
          <a:bodyPr/>
          <a:lstStyle/>
          <a:p>
            <a:r>
              <a:rPr lang="zh-CN" altLang="en-US" sz="2800" b="1" dirty="0"/>
              <a:t>问题描述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B2D1B-B2E4-8F06-3EDD-017460BC84DE}"/>
              </a:ext>
            </a:extLst>
          </p:cNvPr>
          <p:cNvSpPr txBox="1"/>
          <p:nvPr/>
        </p:nvSpPr>
        <p:spPr>
          <a:xfrm>
            <a:off x="891367" y="1814656"/>
            <a:ext cx="10409266" cy="4992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</a:rPr>
              <a:t>出于不同目的的旅客对交通工具有不同的要求</a:t>
            </a:r>
          </a:p>
        </p:txBody>
      </p:sp>
      <p:pic>
        <p:nvPicPr>
          <p:cNvPr id="1028" name="Picture 4" descr="Free Hourglass Time photo and picture">
            <a:extLst>
              <a:ext uri="{FF2B5EF4-FFF2-40B4-BE49-F238E27FC236}">
                <a16:creationId xmlns:a16="http://schemas.microsoft.com/office/drawing/2014/main" id="{216A883F-9462-EFA7-FE2E-0742EA16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61" y="2683495"/>
            <a:ext cx="2267038" cy="1709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Free Money Coin vector and picture">
            <a:extLst>
              <a:ext uri="{FF2B5EF4-FFF2-40B4-BE49-F238E27FC236}">
                <a16:creationId xmlns:a16="http://schemas.microsoft.com/office/drawing/2014/main" id="{08263FCA-A750-A8AE-E0C3-5BBE3AEB4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34" y="2718548"/>
            <a:ext cx="1996031" cy="14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61199A-2284-6FFF-4163-7F677DB330BB}"/>
              </a:ext>
            </a:extLst>
          </p:cNvPr>
          <p:cNvSpPr txBox="1"/>
          <p:nvPr/>
        </p:nvSpPr>
        <p:spPr>
          <a:xfrm>
            <a:off x="3446584" y="97017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全国交通咨询模拟</a:t>
            </a:r>
          </a:p>
        </p:txBody>
      </p:sp>
    </p:spTree>
    <p:extLst>
      <p:ext uri="{BB962C8B-B14F-4D97-AF65-F5344CB8AC3E}">
        <p14:creationId xmlns:p14="http://schemas.microsoft.com/office/powerpoint/2010/main" val="170109419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ritake 思考 的图像结果">
            <a:extLst>
              <a:ext uri="{FF2B5EF4-FFF2-40B4-BE49-F238E27FC236}">
                <a16:creationId xmlns:a16="http://schemas.microsoft.com/office/drawing/2014/main" id="{59E30041-1522-72C2-5805-3563F66A2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75" y="3429000"/>
            <a:ext cx="1676197" cy="10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D2B6CE83-1195-DF3A-B2EF-65F189214911}"/>
              </a:ext>
            </a:extLst>
          </p:cNvPr>
          <p:cNvSpPr/>
          <p:nvPr/>
        </p:nvSpPr>
        <p:spPr>
          <a:xfrm>
            <a:off x="3240167" y="2512013"/>
            <a:ext cx="1234360" cy="916987"/>
          </a:xfrm>
          <a:prstGeom prst="wedgeRoundRectCallout">
            <a:avLst>
              <a:gd name="adj1" fmla="val -64497"/>
              <a:gd name="adj2" fmla="val 72339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0C146F77-9C57-25BA-14CF-67D0D942686A}"/>
              </a:ext>
            </a:extLst>
          </p:cNvPr>
          <p:cNvSpPr/>
          <p:nvPr/>
        </p:nvSpPr>
        <p:spPr>
          <a:xfrm>
            <a:off x="934050" y="2551339"/>
            <a:ext cx="1368730" cy="1004661"/>
          </a:xfrm>
          <a:prstGeom prst="wedgeRoundRectCallout">
            <a:avLst>
              <a:gd name="adj1" fmla="val 58882"/>
              <a:gd name="adj2" fmla="val 64544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9C18D55-D0EB-3C36-384F-727A443D4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1367" y="970178"/>
            <a:ext cx="1860299" cy="867930"/>
          </a:xfrm>
        </p:spPr>
        <p:txBody>
          <a:bodyPr/>
          <a:lstStyle/>
          <a:p>
            <a:r>
              <a:rPr lang="zh-CN" altLang="en-US" sz="2800" b="1" dirty="0"/>
              <a:t>问题描述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B2D1B-B2E4-8F06-3EDD-017460BC84DE}"/>
              </a:ext>
            </a:extLst>
          </p:cNvPr>
          <p:cNvSpPr txBox="1"/>
          <p:nvPr/>
        </p:nvSpPr>
        <p:spPr>
          <a:xfrm>
            <a:off x="891367" y="1814656"/>
            <a:ext cx="10409266" cy="4992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z="2400" dirty="0">
                <a:solidFill>
                  <a:schemeClr val="tx1"/>
                </a:solidFill>
              </a:rPr>
              <a:t>出于不同目的的旅客对交通工具有不同的要求</a:t>
            </a:r>
          </a:p>
        </p:txBody>
      </p:sp>
      <p:pic>
        <p:nvPicPr>
          <p:cNvPr id="1028" name="Picture 4" descr="Free Hourglass Time photo and picture">
            <a:extLst>
              <a:ext uri="{FF2B5EF4-FFF2-40B4-BE49-F238E27FC236}">
                <a16:creationId xmlns:a16="http://schemas.microsoft.com/office/drawing/2014/main" id="{216A883F-9462-EFA7-FE2E-0742EA16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20" y="2599689"/>
            <a:ext cx="1158313" cy="873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30" name="Picture 6" descr="Free Money Coin vector and picture">
            <a:extLst>
              <a:ext uri="{FF2B5EF4-FFF2-40B4-BE49-F238E27FC236}">
                <a16:creationId xmlns:a16="http://schemas.microsoft.com/office/drawing/2014/main" id="{08263FCA-A750-A8AE-E0C3-5BBE3AEB4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38" y="2599689"/>
            <a:ext cx="968493" cy="72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7C5A63-ACB1-51F2-4313-887C766B4612}"/>
              </a:ext>
            </a:extLst>
          </p:cNvPr>
          <p:cNvSpPr txBox="1"/>
          <p:nvPr/>
        </p:nvSpPr>
        <p:spPr>
          <a:xfrm>
            <a:off x="934049" y="4472987"/>
            <a:ext cx="104092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编制一个全国城市间的交通咨询程序，为旅客提供两种最优决策的交通咨询。 </a:t>
            </a:r>
          </a:p>
        </p:txBody>
      </p:sp>
    </p:spTree>
    <p:extLst>
      <p:ext uri="{BB962C8B-B14F-4D97-AF65-F5344CB8AC3E}">
        <p14:creationId xmlns:p14="http://schemas.microsoft.com/office/powerpoint/2010/main" val="378536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ADCE8B2-74A9-AD7D-81A1-80DEB9E19C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234" y="970178"/>
            <a:ext cx="2342899" cy="486089"/>
          </a:xfrm>
        </p:spPr>
        <p:txBody>
          <a:bodyPr/>
          <a:lstStyle/>
          <a:p>
            <a:r>
              <a:rPr lang="zh-CN" altLang="en-US" sz="2800" b="1" dirty="0"/>
              <a:t>数据结构概要</a:t>
            </a:r>
          </a:p>
        </p:txBody>
      </p:sp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DA3D89BC-E234-9786-4E27-5B19F8ECFBA5}"/>
              </a:ext>
            </a:extLst>
          </p:cNvPr>
          <p:cNvSpPr/>
          <p:nvPr/>
        </p:nvSpPr>
        <p:spPr>
          <a:xfrm>
            <a:off x="911677" y="1632324"/>
            <a:ext cx="6835322" cy="1982943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37C18B-38EB-7BCD-90B5-9FACAED87C5A}"/>
              </a:ext>
            </a:extLst>
          </p:cNvPr>
          <p:cNvSpPr txBox="1"/>
          <p:nvPr/>
        </p:nvSpPr>
        <p:spPr>
          <a:xfrm>
            <a:off x="911676" y="2281901"/>
            <a:ext cx="66405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CityList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cities;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以邻接表形式存储的交通图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citynum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edgenum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交通图当前的城市数与路径数 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TrafficMap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C971D21-FCED-4DBD-9632-CCD5EDBD7DD5}"/>
              </a:ext>
            </a:extLst>
          </p:cNvPr>
          <p:cNvSpPr>
            <a:spLocks/>
          </p:cNvSpPr>
          <p:nvPr/>
        </p:nvSpPr>
        <p:spPr bwMode="auto">
          <a:xfrm>
            <a:off x="1012696" y="1705733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F29FA8C-7248-3010-D6DF-9906A22B660E}"/>
              </a:ext>
            </a:extLst>
          </p:cNvPr>
          <p:cNvCxnSpPr/>
          <p:nvPr/>
        </p:nvCxnSpPr>
        <p:spPr>
          <a:xfrm>
            <a:off x="1012696" y="2213355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9E52B20-E133-B870-B701-4DE973EE7683}"/>
              </a:ext>
            </a:extLst>
          </p:cNvPr>
          <p:cNvSpPr txBox="1"/>
          <p:nvPr/>
        </p:nvSpPr>
        <p:spPr>
          <a:xfrm>
            <a:off x="1301621" y="1705733"/>
            <a:ext cx="2502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TrafficMap</a:t>
            </a:r>
            <a:r>
              <a:rPr lang="en-US" altLang="zh-CN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交通图</a:t>
            </a:r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815BC60C-2A3E-DC93-566A-55153289D30C}"/>
              </a:ext>
            </a:extLst>
          </p:cNvPr>
          <p:cNvSpPr/>
          <p:nvPr/>
        </p:nvSpPr>
        <p:spPr>
          <a:xfrm>
            <a:off x="911677" y="3986745"/>
            <a:ext cx="6835322" cy="1982943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48380C-7E5F-3CBA-EDE6-B1DA0531A892}"/>
              </a:ext>
            </a:extLst>
          </p:cNvPr>
          <p:cNvSpPr txBox="1"/>
          <p:nvPr/>
        </p:nvSpPr>
        <p:spPr>
          <a:xfrm>
            <a:off x="911676" y="4636322"/>
            <a:ext cx="66405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CityNode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VertexType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cityname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城市</a:t>
            </a:r>
            <a:r>
              <a:rPr lang="zh-CN" altLang="en-US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名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firstedge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指向从该城市出发的第一条路径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CityNode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CityList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800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MAX_CITY_NUM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];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CCFD716-D218-AD5A-9D26-5ABD8403D2A2}"/>
              </a:ext>
            </a:extLst>
          </p:cNvPr>
          <p:cNvSpPr>
            <a:spLocks/>
          </p:cNvSpPr>
          <p:nvPr/>
        </p:nvSpPr>
        <p:spPr bwMode="auto">
          <a:xfrm>
            <a:off x="1012696" y="4060154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61D7F1F-CE80-67F2-026F-AF52586D4A7E}"/>
              </a:ext>
            </a:extLst>
          </p:cNvPr>
          <p:cNvCxnSpPr/>
          <p:nvPr/>
        </p:nvCxnSpPr>
        <p:spPr>
          <a:xfrm>
            <a:off x="1012696" y="4567776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A3C194C-A5F4-6346-1497-1D3ADD9C1002}"/>
              </a:ext>
            </a:extLst>
          </p:cNvPr>
          <p:cNvSpPr txBox="1"/>
          <p:nvPr/>
        </p:nvSpPr>
        <p:spPr>
          <a:xfrm>
            <a:off x="1301621" y="4060154"/>
            <a:ext cx="419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CityList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2000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MAX_CITY_NUM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邻接表</a:t>
            </a:r>
          </a:p>
        </p:txBody>
      </p:sp>
    </p:spTree>
    <p:extLst>
      <p:ext uri="{BB962C8B-B14F-4D97-AF65-F5344CB8AC3E}">
        <p14:creationId xmlns:p14="http://schemas.microsoft.com/office/powerpoint/2010/main" val="285562459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单圆角 6">
            <a:extLst>
              <a:ext uri="{FF2B5EF4-FFF2-40B4-BE49-F238E27FC236}">
                <a16:creationId xmlns:a16="http://schemas.microsoft.com/office/drawing/2014/main" id="{A3A7D76D-CDB6-AF06-56B8-A2724D8B7349}"/>
              </a:ext>
            </a:extLst>
          </p:cNvPr>
          <p:cNvSpPr/>
          <p:nvPr/>
        </p:nvSpPr>
        <p:spPr>
          <a:xfrm>
            <a:off x="891368" y="1639637"/>
            <a:ext cx="6855632" cy="2121156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B5670F-8E89-2638-CBE4-06B1CA0A40A3}"/>
              </a:ext>
            </a:extLst>
          </p:cNvPr>
          <p:cNvSpPr txBox="1"/>
          <p:nvPr/>
        </p:nvSpPr>
        <p:spPr>
          <a:xfrm>
            <a:off x="891368" y="227520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destination;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当前路径指向的城市的编号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nextedge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指向下一条路径的指针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edgeinfo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info;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当前路径的相关信息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4C5B8E4-5F4F-8BCD-0B63-F2A3387BFA81}"/>
              </a:ext>
            </a:extLst>
          </p:cNvPr>
          <p:cNvSpPr>
            <a:spLocks/>
          </p:cNvSpPr>
          <p:nvPr/>
        </p:nvSpPr>
        <p:spPr bwMode="auto">
          <a:xfrm>
            <a:off x="992387" y="1713046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6E291D0-B86F-DB7C-AC32-77117C52E54B}"/>
              </a:ext>
            </a:extLst>
          </p:cNvPr>
          <p:cNvCxnSpPr/>
          <p:nvPr/>
        </p:nvCxnSpPr>
        <p:spPr>
          <a:xfrm>
            <a:off x="992388" y="2197432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2FF6192-3459-AD63-9337-D7D560B061B8}"/>
              </a:ext>
            </a:extLst>
          </p:cNvPr>
          <p:cNvSpPr txBox="1"/>
          <p:nvPr/>
        </p:nvSpPr>
        <p:spPr>
          <a:xfrm>
            <a:off x="1281312" y="1713046"/>
            <a:ext cx="1707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edgenode</a:t>
            </a:r>
            <a:r>
              <a:rPr lang="en-US" altLang="zh-CN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边</a:t>
            </a:r>
          </a:p>
        </p:txBody>
      </p:sp>
      <p:sp>
        <p:nvSpPr>
          <p:cNvPr id="11" name="矩形: 单圆角 10">
            <a:extLst>
              <a:ext uri="{FF2B5EF4-FFF2-40B4-BE49-F238E27FC236}">
                <a16:creationId xmlns:a16="http://schemas.microsoft.com/office/drawing/2014/main" id="{2ABB6AB7-CCE0-98C3-B200-6E91170176FF}"/>
              </a:ext>
            </a:extLst>
          </p:cNvPr>
          <p:cNvSpPr/>
          <p:nvPr/>
        </p:nvSpPr>
        <p:spPr>
          <a:xfrm>
            <a:off x="891368" y="3914772"/>
            <a:ext cx="9158565" cy="2294011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19D71-8E96-0446-13FF-03050433D2AB}"/>
              </a:ext>
            </a:extLst>
          </p:cNvPr>
          <p:cNvSpPr txBox="1"/>
          <p:nvPr/>
        </p:nvSpPr>
        <p:spPr>
          <a:xfrm>
            <a:off x="992099" y="4487540"/>
            <a:ext cx="89130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edgeinfo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char</a:t>
            </a:r>
            <a:r>
              <a:rPr lang="zh-CN" altLang="en-US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number[10];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航班号或车次号，可根据第二位是否是字母判断是飞机还是火车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departure_time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出发时间（用一天中的分钟表示，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e.g. 7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：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30 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表示为 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450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）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arrival_time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到达时间（同上）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cost;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费用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edgeinfo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E83D937-5FC5-DCE8-47F8-A157D6F0AD76}"/>
              </a:ext>
            </a:extLst>
          </p:cNvPr>
          <p:cNvSpPr>
            <a:spLocks/>
          </p:cNvSpPr>
          <p:nvPr/>
        </p:nvSpPr>
        <p:spPr bwMode="auto">
          <a:xfrm>
            <a:off x="992388" y="3988181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89E201B-1691-FF14-8C31-C8659B5438C8}"/>
              </a:ext>
            </a:extLst>
          </p:cNvPr>
          <p:cNvCxnSpPr/>
          <p:nvPr/>
        </p:nvCxnSpPr>
        <p:spPr>
          <a:xfrm>
            <a:off x="992388" y="4495803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75F35FD-D9AB-7F83-F0FC-737FE3FF6571}"/>
              </a:ext>
            </a:extLst>
          </p:cNvPr>
          <p:cNvSpPr txBox="1"/>
          <p:nvPr/>
        </p:nvSpPr>
        <p:spPr>
          <a:xfrm>
            <a:off x="1281313" y="3988181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edgeinfo</a:t>
            </a:r>
            <a:r>
              <a:rPr lang="en-US" altLang="zh-CN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边信息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601CD978-EA60-105E-A2EF-94AE14FCA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234" y="970178"/>
            <a:ext cx="2342899" cy="486089"/>
          </a:xfrm>
        </p:spPr>
        <p:txBody>
          <a:bodyPr/>
          <a:lstStyle/>
          <a:p>
            <a:r>
              <a:rPr lang="zh-CN" altLang="en-US" sz="2800" b="1" dirty="0"/>
              <a:t>数据结构概要</a:t>
            </a:r>
          </a:p>
        </p:txBody>
      </p:sp>
    </p:spTree>
    <p:extLst>
      <p:ext uri="{BB962C8B-B14F-4D97-AF65-F5344CB8AC3E}">
        <p14:creationId xmlns:p14="http://schemas.microsoft.com/office/powerpoint/2010/main" val="1852046199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单圆角 6">
            <a:extLst>
              <a:ext uri="{FF2B5EF4-FFF2-40B4-BE49-F238E27FC236}">
                <a16:creationId xmlns:a16="http://schemas.microsoft.com/office/drawing/2014/main" id="{A3A7D76D-CDB6-AF06-56B8-A2724D8B7349}"/>
              </a:ext>
            </a:extLst>
          </p:cNvPr>
          <p:cNvSpPr/>
          <p:nvPr/>
        </p:nvSpPr>
        <p:spPr>
          <a:xfrm>
            <a:off x="891368" y="1639637"/>
            <a:ext cx="6855632" cy="2121156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B5670F-8E89-2638-CBE4-06B1CA0A40A3}"/>
              </a:ext>
            </a:extLst>
          </p:cNvPr>
          <p:cNvSpPr txBox="1"/>
          <p:nvPr/>
        </p:nvSpPr>
        <p:spPr>
          <a:xfrm>
            <a:off x="891368" y="227520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edge;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边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firstchild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第一个孩子结点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nextsib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下一个兄弟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54C5B8E4-5F4F-8BCD-0B63-F2A3387BFA81}"/>
              </a:ext>
            </a:extLst>
          </p:cNvPr>
          <p:cNvSpPr>
            <a:spLocks/>
          </p:cNvSpPr>
          <p:nvPr/>
        </p:nvSpPr>
        <p:spPr bwMode="auto">
          <a:xfrm>
            <a:off x="992387" y="1713046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6E291D0-B86F-DB7C-AC32-77117C52E54B}"/>
              </a:ext>
            </a:extLst>
          </p:cNvPr>
          <p:cNvCxnSpPr/>
          <p:nvPr/>
        </p:nvCxnSpPr>
        <p:spPr>
          <a:xfrm>
            <a:off x="992388" y="2197432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2FF6192-3459-AD63-9337-D7D560B061B8}"/>
              </a:ext>
            </a:extLst>
          </p:cNvPr>
          <p:cNvSpPr txBox="1"/>
          <p:nvPr/>
        </p:nvSpPr>
        <p:spPr>
          <a:xfrm>
            <a:off x="1281312" y="1713046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20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树节点</a:t>
            </a:r>
          </a:p>
        </p:txBody>
      </p:sp>
      <p:sp>
        <p:nvSpPr>
          <p:cNvPr id="11" name="矩形: 单圆角 10">
            <a:extLst>
              <a:ext uri="{FF2B5EF4-FFF2-40B4-BE49-F238E27FC236}">
                <a16:creationId xmlns:a16="http://schemas.microsoft.com/office/drawing/2014/main" id="{2ABB6AB7-CCE0-98C3-B200-6E91170176FF}"/>
              </a:ext>
            </a:extLst>
          </p:cNvPr>
          <p:cNvSpPr/>
          <p:nvPr/>
        </p:nvSpPr>
        <p:spPr>
          <a:xfrm>
            <a:off x="891369" y="3914772"/>
            <a:ext cx="6855632" cy="2121157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19D71-8E96-0446-13FF-03050433D2AB}"/>
              </a:ext>
            </a:extLst>
          </p:cNvPr>
          <p:cNvSpPr txBox="1"/>
          <p:nvPr/>
        </p:nvSpPr>
        <p:spPr>
          <a:xfrm>
            <a:off x="992099" y="4487540"/>
            <a:ext cx="89130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typedef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</a:t>
            </a:r>
          </a:p>
          <a:p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edgenode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edge;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边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* next;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下一个路径结点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pathnode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E83D937-5FC5-DCE8-47F8-A157D6F0AD76}"/>
              </a:ext>
            </a:extLst>
          </p:cNvPr>
          <p:cNvSpPr>
            <a:spLocks/>
          </p:cNvSpPr>
          <p:nvPr/>
        </p:nvSpPr>
        <p:spPr bwMode="auto">
          <a:xfrm>
            <a:off x="992388" y="3988181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89E201B-1691-FF14-8C31-C8659B5438C8}"/>
              </a:ext>
            </a:extLst>
          </p:cNvPr>
          <p:cNvCxnSpPr/>
          <p:nvPr/>
        </p:nvCxnSpPr>
        <p:spPr>
          <a:xfrm>
            <a:off x="992388" y="4495803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75F35FD-D9AB-7F83-F0FC-737FE3FF6571}"/>
              </a:ext>
            </a:extLst>
          </p:cNvPr>
          <p:cNvSpPr txBox="1"/>
          <p:nvPr/>
        </p:nvSpPr>
        <p:spPr>
          <a:xfrm>
            <a:off x="1281313" y="3988181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pathnode</a:t>
            </a:r>
            <a:r>
              <a:rPr lang="en-US" altLang="zh-CN" sz="1800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路径结点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601CD978-EA60-105E-A2EF-94AE14FCA6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234" y="970178"/>
            <a:ext cx="2342899" cy="486089"/>
          </a:xfrm>
        </p:spPr>
        <p:txBody>
          <a:bodyPr/>
          <a:lstStyle/>
          <a:p>
            <a:r>
              <a:rPr lang="zh-CN" altLang="en-US" sz="2800" b="1" dirty="0"/>
              <a:t>数据结构概要</a:t>
            </a:r>
          </a:p>
        </p:txBody>
      </p:sp>
    </p:spTree>
    <p:extLst>
      <p:ext uri="{BB962C8B-B14F-4D97-AF65-F5344CB8AC3E}">
        <p14:creationId xmlns:p14="http://schemas.microsoft.com/office/powerpoint/2010/main" val="4173049962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DBE5D8D-D0E4-156C-34ED-1AA17B4BA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234" y="970178"/>
            <a:ext cx="2342899" cy="486089"/>
          </a:xfrm>
        </p:spPr>
        <p:txBody>
          <a:bodyPr/>
          <a:lstStyle/>
          <a:p>
            <a:r>
              <a:rPr lang="zh-CN" altLang="en-US" sz="2800" b="1" dirty="0"/>
              <a:t>数据结构概要</a:t>
            </a:r>
          </a:p>
        </p:txBody>
      </p:sp>
      <p:sp>
        <p:nvSpPr>
          <p:cNvPr id="6" name="矩形: 单圆角 5">
            <a:extLst>
              <a:ext uri="{FF2B5EF4-FFF2-40B4-BE49-F238E27FC236}">
                <a16:creationId xmlns:a16="http://schemas.microsoft.com/office/drawing/2014/main" id="{7D6ABA88-217A-9CCD-6F20-2BCA662DD8EB}"/>
              </a:ext>
            </a:extLst>
          </p:cNvPr>
          <p:cNvSpPr/>
          <p:nvPr/>
        </p:nvSpPr>
        <p:spPr>
          <a:xfrm>
            <a:off x="911677" y="1632324"/>
            <a:ext cx="8215390" cy="1949076"/>
          </a:xfrm>
          <a:prstGeom prst="round1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C240BC-EF23-151C-356A-8DCFF95DC5E3}"/>
              </a:ext>
            </a:extLst>
          </p:cNvPr>
          <p:cNvSpPr txBox="1"/>
          <p:nvPr/>
        </p:nvSpPr>
        <p:spPr>
          <a:xfrm>
            <a:off x="911676" y="2281902"/>
            <a:ext cx="8020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findflag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0;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标记是否搜索到终点城市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pathcount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0;</a:t>
            </a:r>
            <a:r>
              <a:rPr lang="en-US" altLang="zh-CN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记录搜索到的路径个数</a:t>
            </a:r>
            <a:endParaRPr lang="zh-CN" altLang="en-US" sz="1800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5C54CBD-63E4-C08D-4C70-947D91667481}"/>
              </a:ext>
            </a:extLst>
          </p:cNvPr>
          <p:cNvSpPr>
            <a:spLocks/>
          </p:cNvSpPr>
          <p:nvPr/>
        </p:nvSpPr>
        <p:spPr bwMode="auto">
          <a:xfrm>
            <a:off x="1012696" y="1705733"/>
            <a:ext cx="288925" cy="387350"/>
          </a:xfrm>
          <a:custGeom>
            <a:avLst/>
            <a:gdLst>
              <a:gd name="T0" fmla="*/ 0 w 293"/>
              <a:gd name="T1" fmla="*/ 393 h 393"/>
              <a:gd name="T2" fmla="*/ 0 w 293"/>
              <a:gd name="T3" fmla="*/ 393 h 393"/>
              <a:gd name="T4" fmla="*/ 293 w 293"/>
              <a:gd name="T5" fmla="*/ 393 h 393"/>
              <a:gd name="T6" fmla="*/ 293 w 293"/>
              <a:gd name="T7" fmla="*/ 202 h 393"/>
              <a:gd name="T8" fmla="*/ 266 w 293"/>
              <a:gd name="T9" fmla="*/ 175 h 393"/>
              <a:gd name="T10" fmla="*/ 266 w 293"/>
              <a:gd name="T11" fmla="*/ 0 h 393"/>
              <a:gd name="T12" fmla="*/ 0 w 293"/>
              <a:gd name="T13" fmla="*/ 0 h 393"/>
              <a:gd name="T14" fmla="*/ 0 w 293"/>
              <a:gd name="T15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393">
                <a:moveTo>
                  <a:pt x="0" y="393"/>
                </a:moveTo>
                <a:lnTo>
                  <a:pt x="0" y="393"/>
                </a:lnTo>
                <a:lnTo>
                  <a:pt x="293" y="393"/>
                </a:lnTo>
                <a:lnTo>
                  <a:pt x="293" y="202"/>
                </a:lnTo>
                <a:lnTo>
                  <a:pt x="266" y="175"/>
                </a:lnTo>
                <a:lnTo>
                  <a:pt x="266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EC5A55A-48B2-2E4E-1961-60C6F00E3CDF}"/>
              </a:ext>
            </a:extLst>
          </p:cNvPr>
          <p:cNvCxnSpPr/>
          <p:nvPr/>
        </p:nvCxnSpPr>
        <p:spPr>
          <a:xfrm>
            <a:off x="1012696" y="2213355"/>
            <a:ext cx="11213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7AC4A34-2735-7583-25B1-1895ADB750F3}"/>
              </a:ext>
            </a:extLst>
          </p:cNvPr>
          <p:cNvSpPr txBox="1"/>
          <p:nvPr/>
        </p:nvSpPr>
        <p:spPr>
          <a:xfrm>
            <a:off x="1301621" y="170573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全局变量</a:t>
            </a:r>
          </a:p>
        </p:txBody>
      </p:sp>
    </p:spTree>
    <p:extLst>
      <p:ext uri="{BB962C8B-B14F-4D97-AF65-F5344CB8AC3E}">
        <p14:creationId xmlns:p14="http://schemas.microsoft.com/office/powerpoint/2010/main" val="1765111386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B9A8E8-3595-4E4F-F593-5E0F92EF8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234" y="976136"/>
            <a:ext cx="2410633" cy="480131"/>
          </a:xfrm>
        </p:spPr>
        <p:txBody>
          <a:bodyPr/>
          <a:lstStyle/>
          <a:p>
            <a:r>
              <a:rPr lang="zh-CN" altLang="en-US" sz="2800" b="1" dirty="0"/>
              <a:t>系统简要流程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F1C088-B481-6F32-EF3B-EDE62B729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4" y="1969975"/>
            <a:ext cx="11124914" cy="37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41857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758</Words>
  <Application>Microsoft Office PowerPoint</Application>
  <PresentationFormat>宽屏</PresentationFormat>
  <Paragraphs>107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Consolas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杰</dc:creator>
  <cp:lastModifiedBy>周 杰</cp:lastModifiedBy>
  <cp:revision>11</cp:revision>
  <dcterms:created xsi:type="dcterms:W3CDTF">2023-06-18T05:28:59Z</dcterms:created>
  <dcterms:modified xsi:type="dcterms:W3CDTF">2023-06-20T03:21:15Z</dcterms:modified>
</cp:coreProperties>
</file>